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29"/>
  </p:handoutMasterIdLst>
  <p:sldIdLst>
    <p:sldId id="288" r:id="rId4"/>
    <p:sldId id="308" r:id="rId6"/>
    <p:sldId id="363" r:id="rId7"/>
    <p:sldId id="365" r:id="rId8"/>
    <p:sldId id="387" r:id="rId9"/>
    <p:sldId id="267" r:id="rId10"/>
    <p:sldId id="431" r:id="rId11"/>
    <p:sldId id="432" r:id="rId12"/>
    <p:sldId id="354" r:id="rId13"/>
    <p:sldId id="433" r:id="rId14"/>
    <p:sldId id="434" r:id="rId15"/>
    <p:sldId id="386" r:id="rId16"/>
    <p:sldId id="408" r:id="rId17"/>
    <p:sldId id="410" r:id="rId18"/>
    <p:sldId id="411" r:id="rId19"/>
    <p:sldId id="437" r:id="rId20"/>
    <p:sldId id="436" r:id="rId21"/>
    <p:sldId id="458" r:id="rId22"/>
    <p:sldId id="476" r:id="rId23"/>
    <p:sldId id="494" r:id="rId24"/>
    <p:sldId id="495" r:id="rId25"/>
    <p:sldId id="496" r:id="rId26"/>
    <p:sldId id="497" r:id="rId27"/>
    <p:sldId id="291" r:id="rId28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933C"/>
    <a:srgbClr val="5A5072"/>
    <a:srgbClr val="162949"/>
    <a:srgbClr val="5AD9EA"/>
    <a:srgbClr val="BA4B2E"/>
    <a:srgbClr val="C2BB89"/>
    <a:srgbClr val="BFA15D"/>
    <a:srgbClr val="7333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5826" autoAdjust="0"/>
  </p:normalViewPr>
  <p:slideViewPr>
    <p:cSldViewPr snapToGrid="0">
      <p:cViewPr varScale="1">
        <p:scale>
          <a:sx n="90" d="100"/>
          <a:sy n="90" d="100"/>
        </p:scale>
        <p:origin x="4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3" Type="http://schemas.openxmlformats.org/officeDocument/2006/relationships/tags" Target="tags/tag87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B898D0A9-2ECA-4E26-BE5D-7C575F5EF3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2FF7667D-B47D-476E-AE95-20AE85CFC2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667D-B47D-476E-AE95-20AE85CFC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Enter title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667D-B47D-476E-AE95-20AE85CFC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667D-B47D-476E-AE95-20AE85CFC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2206817" cy="686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hf sldNum="0" hdr="0" ftr="0" dt="0"/>
  <p:txStyles>
    <p:titleStyle>
      <a:lvl1pPr algn="r" rtl="0" fontAlgn="base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2.jpe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4.pn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4.pn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hyperlink" Target="https://pagespeed.web.dev/analysis/https-wiproconsumercare-com-chandrika-ayurvedic-soap/sy87si6fja?form_factor=mobile" TargetMode="External"/><Relationship Id="rId3" Type="http://schemas.openxmlformats.org/officeDocument/2006/relationships/hyperlink" Target="https://pagespeed.web.dev/analysis/https-wiproconsumercare-com-softouch-anti-germ/lv9zpihtnd?form_factor=mobile" TargetMode="External"/><Relationship Id="rId2" Type="http://schemas.openxmlformats.org/officeDocument/2006/relationships/image" Target="../media/image4.png"/><Relationship Id="rId1" Type="http://schemas.openxmlformats.org/officeDocument/2006/relationships/hyperlink" Target="https://pagespeed.web.dev/analysis/https-wiproconsumercare-com-softouch-anti-germ/u08qfri7oz?form_factor=mobile" TargetMode="Externa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hyperlink" Target="https://pagespeed.web.dev/analysis/https-www-yardleyoflondon-com/rumwy5610g?form_factor=desktop" TargetMode="External"/><Relationship Id="rId3" Type="http://schemas.openxmlformats.org/officeDocument/2006/relationships/hyperlink" Target="https://pagespeed.web.dev/analysis/https-www-glucovita-com/3qc5sxi6ol?form_factor=desktop" TargetMode="External"/><Relationship Id="rId2" Type="http://schemas.openxmlformats.org/officeDocument/2006/relationships/hyperlink" Target="https://pagespeed.web.dev/analysis/https-wiproconsumercare-com-maxkleen-disinfectant-floor-cleaner-2/8h69ow4uxa?form_factor=desktop" TargetMode="Externa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hyperlink" Target="https://pagespeed.web.dev/analysis/https-wiproconsumercare-com-softouch-anti-germ/u08qfri7oz?form_factor=mobile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6" Type="http://schemas.openxmlformats.org/officeDocument/2006/relationships/slideLayout" Target="../slideLayouts/slideLayout18.xml"/><Relationship Id="rId45" Type="http://schemas.openxmlformats.org/officeDocument/2006/relationships/tags" Target="../tags/tag86.xml"/><Relationship Id="rId44" Type="http://schemas.openxmlformats.org/officeDocument/2006/relationships/image" Target="../media/image29.svg"/><Relationship Id="rId43" Type="http://schemas.openxmlformats.org/officeDocument/2006/relationships/image" Target="../media/image28.png"/><Relationship Id="rId42" Type="http://schemas.openxmlformats.org/officeDocument/2006/relationships/tags" Target="../tags/tag85.xml"/><Relationship Id="rId41" Type="http://schemas.openxmlformats.org/officeDocument/2006/relationships/image" Target="../media/image27.svg"/><Relationship Id="rId40" Type="http://schemas.openxmlformats.org/officeDocument/2006/relationships/image" Target="../media/image26.png"/><Relationship Id="rId4" Type="http://schemas.openxmlformats.org/officeDocument/2006/relationships/tags" Target="../tags/tag57.xml"/><Relationship Id="rId39" Type="http://schemas.openxmlformats.org/officeDocument/2006/relationships/tags" Target="../tags/tag84.xml"/><Relationship Id="rId38" Type="http://schemas.openxmlformats.org/officeDocument/2006/relationships/image" Target="../media/image25.svg"/><Relationship Id="rId37" Type="http://schemas.openxmlformats.org/officeDocument/2006/relationships/image" Target="../media/image24.png"/><Relationship Id="rId36" Type="http://schemas.openxmlformats.org/officeDocument/2006/relationships/tags" Target="../tags/tag83.xml"/><Relationship Id="rId35" Type="http://schemas.openxmlformats.org/officeDocument/2006/relationships/image" Target="../media/image23.svg"/><Relationship Id="rId34" Type="http://schemas.openxmlformats.org/officeDocument/2006/relationships/image" Target="../media/image22.png"/><Relationship Id="rId33" Type="http://schemas.openxmlformats.org/officeDocument/2006/relationships/tags" Target="../tags/tag82.xml"/><Relationship Id="rId32" Type="http://schemas.openxmlformats.org/officeDocument/2006/relationships/image" Target="../media/image21.svg"/><Relationship Id="rId31" Type="http://schemas.openxmlformats.org/officeDocument/2006/relationships/image" Target="../media/image20.png"/><Relationship Id="rId30" Type="http://schemas.openxmlformats.org/officeDocument/2006/relationships/tags" Target="../tags/tag81.xml"/><Relationship Id="rId3" Type="http://schemas.openxmlformats.org/officeDocument/2006/relationships/tags" Target="../tags/tag56.xml"/><Relationship Id="rId29" Type="http://schemas.openxmlformats.org/officeDocument/2006/relationships/tags" Target="../tags/tag80.xml"/><Relationship Id="rId28" Type="http://schemas.openxmlformats.org/officeDocument/2006/relationships/tags" Target="../tags/tag79.xml"/><Relationship Id="rId27" Type="http://schemas.openxmlformats.org/officeDocument/2006/relationships/tags" Target="../tags/tag78.xml"/><Relationship Id="rId26" Type="http://schemas.openxmlformats.org/officeDocument/2006/relationships/tags" Target="../tags/tag77.xml"/><Relationship Id="rId25" Type="http://schemas.openxmlformats.org/officeDocument/2006/relationships/tags" Target="../tags/tag76.xml"/><Relationship Id="rId24" Type="http://schemas.openxmlformats.org/officeDocument/2006/relationships/tags" Target="../tags/tag75.xml"/><Relationship Id="rId23" Type="http://schemas.openxmlformats.org/officeDocument/2006/relationships/tags" Target="../tags/tag74.xml"/><Relationship Id="rId22" Type="http://schemas.openxmlformats.org/officeDocument/2006/relationships/tags" Target="../tags/tag73.xml"/><Relationship Id="rId21" Type="http://schemas.openxmlformats.org/officeDocument/2006/relationships/tags" Target="../tags/tag72.xml"/><Relationship Id="rId20" Type="http://schemas.openxmlformats.org/officeDocument/2006/relationships/tags" Target="../tags/tag71.xml"/><Relationship Id="rId2" Type="http://schemas.openxmlformats.org/officeDocument/2006/relationships/tags" Target="../tags/tag55.xml"/><Relationship Id="rId19" Type="http://schemas.openxmlformats.org/officeDocument/2006/relationships/tags" Target="../tags/tag70.xml"/><Relationship Id="rId18" Type="http://schemas.openxmlformats.org/officeDocument/2006/relationships/tags" Target="../tags/tag69.xml"/><Relationship Id="rId17" Type="http://schemas.openxmlformats.org/officeDocument/2006/relationships/tags" Target="../tags/tag68.xml"/><Relationship Id="rId16" Type="http://schemas.openxmlformats.org/officeDocument/2006/relationships/image" Target="../media/image19.svg"/><Relationship Id="rId15" Type="http://schemas.openxmlformats.org/officeDocument/2006/relationships/image" Target="../media/image18.png"/><Relationship Id="rId14" Type="http://schemas.openxmlformats.org/officeDocument/2006/relationships/tags" Target="../tags/tag67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1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2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3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6" Type="http://schemas.openxmlformats.org/officeDocument/2006/relationships/slideLayout" Target="../slideLayouts/slideLayout18.xml"/><Relationship Id="rId25" Type="http://schemas.openxmlformats.org/officeDocument/2006/relationships/tags" Target="../tags/tag23.xml"/><Relationship Id="rId24" Type="http://schemas.openxmlformats.org/officeDocument/2006/relationships/image" Target="../media/image5.jpeg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3" Type="http://schemas.openxmlformats.org/officeDocument/2006/relationships/slideLayout" Target="../slideLayouts/slideLayout18.xml"/><Relationship Id="rId32" Type="http://schemas.openxmlformats.org/officeDocument/2006/relationships/tags" Target="../tags/tag54.xml"/><Relationship Id="rId31" Type="http://schemas.openxmlformats.org/officeDocument/2006/relationships/image" Target="../media/image4.png"/><Relationship Id="rId30" Type="http://schemas.openxmlformats.org/officeDocument/2006/relationships/tags" Target="../tags/tag53.xml"/><Relationship Id="rId3" Type="http://schemas.openxmlformats.org/officeDocument/2006/relationships/tags" Target="../tags/tag26.xml"/><Relationship Id="rId29" Type="http://schemas.openxmlformats.org/officeDocument/2006/relationships/tags" Target="../tags/tag52.xml"/><Relationship Id="rId28" Type="http://schemas.openxmlformats.org/officeDocument/2006/relationships/tags" Target="../tags/tag51.xml"/><Relationship Id="rId27" Type="http://schemas.openxmlformats.org/officeDocument/2006/relationships/tags" Target="../tags/tag50.xml"/><Relationship Id="rId26" Type="http://schemas.openxmlformats.org/officeDocument/2006/relationships/tags" Target="../tags/tag49.xml"/><Relationship Id="rId25" Type="http://schemas.openxmlformats.org/officeDocument/2006/relationships/tags" Target="../tags/tag48.xml"/><Relationship Id="rId24" Type="http://schemas.openxmlformats.org/officeDocument/2006/relationships/tags" Target="../tags/tag47.xml"/><Relationship Id="rId23" Type="http://schemas.openxmlformats.org/officeDocument/2006/relationships/tags" Target="../tags/tag46.xml"/><Relationship Id="rId22" Type="http://schemas.openxmlformats.org/officeDocument/2006/relationships/tags" Target="../tags/tag45.xml"/><Relationship Id="rId21" Type="http://schemas.openxmlformats.org/officeDocument/2006/relationships/tags" Target="../tags/tag44.xml"/><Relationship Id="rId20" Type="http://schemas.openxmlformats.org/officeDocument/2006/relationships/tags" Target="../tags/tag43.xml"/><Relationship Id="rId2" Type="http://schemas.openxmlformats.org/officeDocument/2006/relationships/tags" Target="../tags/tag25.xml"/><Relationship Id="rId19" Type="http://schemas.openxmlformats.org/officeDocument/2006/relationships/tags" Target="../tags/tag42.xml"/><Relationship Id="rId18" Type="http://schemas.openxmlformats.org/officeDocument/2006/relationships/tags" Target="../tags/tag41.xml"/><Relationship Id="rId17" Type="http://schemas.openxmlformats.org/officeDocument/2006/relationships/tags" Target="../tags/tag40.xml"/><Relationship Id="rId16" Type="http://schemas.openxmlformats.org/officeDocument/2006/relationships/tags" Target="../tags/tag3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tags" Target="../tags/tag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" b="143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1462" y="1616618"/>
            <a:ext cx="8416773" cy="315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>
                <a:gradFill>
                  <a:gsLst>
                    <a:gs pos="37000">
                      <a:schemeClr val="bg1"/>
                    </a:gs>
                    <a:gs pos="81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GUVI</a:t>
            </a:r>
            <a:endParaRPr lang="en-US" altLang="zh-CN" sz="19900" b="1">
              <a:gradFill>
                <a:gsLst>
                  <a:gs pos="37000">
                    <a:schemeClr val="bg1"/>
                  </a:gs>
                  <a:gs pos="81000">
                    <a:schemeClr val="bg1">
                      <a:alpha val="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45475" y="605790"/>
            <a:ext cx="28663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23435" y="4622800"/>
            <a:ext cx="7255510" cy="10591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charset="0"/>
                <a:ea typeface="Arial" panose="020B0604020202020204" pitchFamily="34" charset="0"/>
                <a:cs typeface="Algerian" panose="04020705040A02060702" charset="0"/>
              </a:rPr>
              <a:t>crafting &amp; compelling website analysis</a:t>
            </a:r>
            <a:endParaRPr lang="en-US" altLang="zh-CN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charset="0"/>
              <a:ea typeface="Arial" panose="020B0604020202020204" pitchFamily="34" charset="0"/>
              <a:cs typeface="Algerian" panose="04020705040A02060702" charset="0"/>
            </a:endParaRPr>
          </a:p>
          <a:p>
            <a:r>
              <a:rPr lang="en-US" alt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charset="0"/>
                <a:ea typeface="Arial" panose="020B0604020202020204" pitchFamily="34" charset="0"/>
                <a:cs typeface="Algerian" panose="04020705040A02060702" charset="0"/>
              </a:rPr>
              <a:t>Audit and Recommendations.</a:t>
            </a:r>
            <a:endParaRPr lang="en-US" altLang="zh-CN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charset="0"/>
              <a:ea typeface="Arial" panose="020B0604020202020204" pitchFamily="34" charset="0"/>
              <a:cs typeface="Algerian" panose="04020705040A02060702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43933" y="0"/>
            <a:ext cx="0" cy="6186343"/>
          </a:xfrm>
          <a:prstGeom prst="line">
            <a:avLst/>
          </a:prstGeom>
          <a:ln w="381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38518" y="4215865"/>
            <a:ext cx="0" cy="2642135"/>
          </a:xfrm>
          <a:prstGeom prst="line">
            <a:avLst/>
          </a:prstGeom>
          <a:ln w="5715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939031" y="5183931"/>
            <a:ext cx="0" cy="1739578"/>
          </a:xfrm>
          <a:prstGeom prst="line">
            <a:avLst/>
          </a:prstGeom>
          <a:ln w="28575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8075596" y="2173329"/>
            <a:ext cx="3319461" cy="0"/>
          </a:xfrm>
          <a:prstGeom prst="line">
            <a:avLst/>
          </a:prstGeom>
          <a:ln w="381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8487410" y="5837555"/>
            <a:ext cx="2907665" cy="548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1"/>
                </a:solidFill>
                <a:latin typeface="Algerian" panose="04020705040A02060702" charset="0"/>
                <a:cs typeface="Algerian" panose="04020705040A02060702" charset="0"/>
              </a:rPr>
              <a:t>BY S.ANITHA</a:t>
            </a:r>
            <a:endParaRPr lang="en-US">
              <a:solidFill>
                <a:schemeClr val="bg1"/>
              </a:solidFill>
              <a:latin typeface="Algerian" panose="04020705040A02060702" charset="0"/>
              <a:cs typeface="Algerian" panose="04020705040A0206070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glucose-d_0"/>
          <p:cNvPicPr>
            <a:picLocks noChangeAspect="1"/>
          </p:cNvPicPr>
          <p:nvPr/>
        </p:nvPicPr>
        <p:blipFill>
          <a:blip r:embed="rId1"/>
          <a:srcRect l="30126" r="26516"/>
          <a:stretch>
            <a:fillRect/>
          </a:stretch>
        </p:blipFill>
        <p:spPr>
          <a:xfrm>
            <a:off x="9403715" y="2673985"/>
            <a:ext cx="2788285" cy="3816350"/>
          </a:xfrm>
          <a:prstGeom prst="rect">
            <a:avLst/>
          </a:prstGeom>
        </p:spPr>
      </p:pic>
      <p:pic>
        <p:nvPicPr>
          <p:cNvPr id="2" name="Picture 1" descr="Wipro-consumer-care-2"/>
          <p:cNvPicPr>
            <a:picLocks noChangeAspect="1"/>
          </p:cNvPicPr>
          <p:nvPr/>
        </p:nvPicPr>
        <p:blipFill>
          <a:blip r:embed="rId2"/>
          <a:srcRect r="74432" b="4890"/>
          <a:stretch>
            <a:fillRect/>
          </a:stretch>
        </p:blipFill>
        <p:spPr>
          <a:xfrm>
            <a:off x="10320655" y="535305"/>
            <a:ext cx="1950085" cy="151320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20675" y="1008380"/>
            <a:ext cx="4301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v"/>
            </a:pPr>
            <a:r>
              <a:rPr lang="en-US" sz="3600">
                <a:solidFill>
                  <a:srgbClr val="00B050"/>
                </a:solidFill>
              </a:rPr>
              <a:t> GLUCOVITA</a:t>
            </a:r>
            <a:endParaRPr lang="en-US" sz="3600">
              <a:solidFill>
                <a:srgbClr val="00B050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83895" y="1800225"/>
            <a:ext cx="8460105" cy="18129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/>
              <a:t>Glucovita is a popular Indian brand of glucose powder, which is a common</a:t>
            </a:r>
            <a:endParaRPr lang="en-US"/>
          </a:p>
          <a:p>
            <a:pPr indent="0">
              <a:buFont typeface="Wingdings" panose="05000000000000000000" charset="0"/>
              <a:buNone/>
            </a:pPr>
            <a:endParaRPr lang="en-US"/>
          </a:p>
          <a:p>
            <a:pPr indent="0">
              <a:buFont typeface="Wingdings" panose="05000000000000000000" charset="0"/>
              <a:buNone/>
            </a:pPr>
            <a:r>
              <a:rPr lang="en-US"/>
              <a:t> dietary supplement. Here are some key points about Glucovita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811530" y="3255010"/>
            <a:ext cx="8332470" cy="2425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 Provides instant energy</a:t>
            </a:r>
            <a:endParaRPr lang="en-US"/>
          </a:p>
          <a:p>
            <a:endParaRPr 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 Helps to replenish energy stores</a:t>
            </a:r>
            <a:endParaRPr lang="en-US"/>
          </a:p>
          <a:p>
            <a:endParaRPr 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 Supports physical performance and endurance</a:t>
            </a:r>
            <a:endParaRPr lang="en-US"/>
          </a:p>
          <a:p>
            <a:endParaRPr 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 Can help to manage hunger and support weight gain</a:t>
            </a:r>
            <a:endParaRPr lang="en-US"/>
          </a:p>
          <a:p>
            <a:endParaRPr 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 Suitable for individuals with busy lifestyles, athletes, and students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ipro-consumer-care-2"/>
          <p:cNvPicPr>
            <a:picLocks noChangeAspect="1"/>
          </p:cNvPicPr>
          <p:nvPr/>
        </p:nvPicPr>
        <p:blipFill>
          <a:blip r:embed="rId1"/>
          <a:srcRect r="74432" b="4890"/>
          <a:stretch>
            <a:fillRect/>
          </a:stretch>
        </p:blipFill>
        <p:spPr>
          <a:xfrm>
            <a:off x="10320655" y="535305"/>
            <a:ext cx="1950085" cy="15132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160" y="2047875"/>
            <a:ext cx="4380230" cy="42564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59080" y="948055"/>
            <a:ext cx="6005195" cy="805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v"/>
            </a:pPr>
            <a:r>
              <a:rPr lang="en-US" sz="36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YARDLEY</a:t>
            </a:r>
            <a:endParaRPr lang="en-US" sz="360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79095" y="3101340"/>
            <a:ext cx="5885180" cy="2922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 Yardley products are known for their gentle,                   moisturizing properties</a:t>
            </a:r>
            <a:endParaRPr lang="en-US"/>
          </a:p>
          <a:p>
            <a:pPr indent="0">
              <a:buFont typeface="Wingdings" panose="05000000000000000000" charset="0"/>
              <a:buNone/>
            </a:pPr>
            <a:endParaRPr 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 Many products feature natural ingredients like  lavender, chamomile, and rose</a:t>
            </a:r>
            <a:endParaRPr lang="en-US"/>
          </a:p>
          <a:p>
            <a:pPr indent="0">
              <a:buFont typeface="Wingdings" panose="05000000000000000000" charset="0"/>
              <a:buNone/>
            </a:pPr>
            <a:endParaRPr 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 Soaps are often made with traditional techniques and recipes</a:t>
            </a:r>
            <a:endParaRPr lang="en-US"/>
          </a:p>
          <a:p>
            <a:pPr indent="0">
              <a:buFont typeface="Wingdings" panose="05000000000000000000" charset="0"/>
              <a:buNone/>
            </a:pPr>
            <a:endParaRPr 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Fragrances are designed to be subtle and long-lasting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142365" y="3429000"/>
            <a:ext cx="4064000" cy="92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Wingdings" panose="05000000000000000000" charset="0"/>
              <a:buNone/>
            </a:pP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78460" y="1758315"/>
            <a:ext cx="6578600" cy="1343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/>
              <a:t>Yardley is a British personal care brand that offers a range</a:t>
            </a:r>
            <a:endParaRPr lang="en-US"/>
          </a:p>
          <a:p>
            <a:pPr indent="0">
              <a:buFont typeface="Wingdings" panose="05000000000000000000" charset="0"/>
              <a:buNone/>
            </a:pPr>
            <a:r>
              <a:rPr lang="en-US"/>
              <a:t>     of products.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517140" y="2541270"/>
            <a:ext cx="58851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000"/>
              <a:t>3.</a:t>
            </a:r>
            <a:r>
              <a:rPr lang="en-US" sz="4000">
                <a:latin typeface="Algerian" panose="04020705040A02060702" charset="0"/>
                <a:cs typeface="Algerian" panose="04020705040A02060702" charset="0"/>
              </a:rPr>
              <a:t>WEBSITE</a:t>
            </a:r>
            <a:r>
              <a:rPr lang="en-US" sz="4000">
                <a:solidFill>
                  <a:schemeClr val="tx1"/>
                </a:solidFill>
                <a:latin typeface="Algerian" panose="04020705040A02060702" charset="0"/>
                <a:cs typeface="Algerian" panose="04020705040A02060702" charset="0"/>
              </a:rPr>
              <a:t> PLATFORM</a:t>
            </a:r>
            <a:r>
              <a:rPr lang="en-US" sz="4000">
                <a:solidFill>
                  <a:srgbClr val="FF0000"/>
                </a:solidFill>
                <a:latin typeface="Algerian" panose="04020705040A02060702" charset="0"/>
                <a:cs typeface="Algerian" panose="04020705040A02060702" charset="0"/>
              </a:rPr>
              <a:t> </a:t>
            </a:r>
            <a:r>
              <a:rPr lang="en-US" sz="4000">
                <a:latin typeface="Algerian" panose="04020705040A02060702" charset="0"/>
                <a:cs typeface="Algerian" panose="04020705040A02060702" charset="0"/>
              </a:rPr>
              <a:t>IDENTIFICATION</a:t>
            </a:r>
            <a:endParaRPr lang="en-US" sz="4000">
              <a:latin typeface="Algerian" panose="04020705040A02060702" charset="0"/>
              <a:cs typeface="Algerian" panose="04020705040A02060702" charset="0"/>
            </a:endParaRPr>
          </a:p>
          <a:p>
            <a:pPr algn="ctr"/>
            <a:endParaRPr lang="en-US" sz="4000"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7" name="Picture 6" descr="Wipro-consumer-care-2"/>
          <p:cNvPicPr>
            <a:picLocks noChangeAspect="1"/>
          </p:cNvPicPr>
          <p:nvPr/>
        </p:nvPicPr>
        <p:blipFill>
          <a:blip r:embed="rId1"/>
          <a:srcRect r="74432" b="4890"/>
          <a:stretch>
            <a:fillRect/>
          </a:stretch>
        </p:blipFill>
        <p:spPr>
          <a:xfrm>
            <a:off x="10320655" y="535305"/>
            <a:ext cx="1950085" cy="1651635"/>
          </a:xfrm>
          <a:prstGeom prst="rect">
            <a:avLst/>
          </a:prstGeom>
        </p:spPr>
      </p:pic>
      <p:pic>
        <p:nvPicPr>
          <p:cNvPr id="5" name="Picture 4" descr="WhatsApp Image 2024-08-30 at 13.17.45"/>
          <p:cNvPicPr>
            <a:picLocks noChangeAspect="1"/>
          </p:cNvPicPr>
          <p:nvPr/>
        </p:nvPicPr>
        <p:blipFill>
          <a:blip r:embed="rId2"/>
          <a:srcRect t="11819" r="21975" b="79795"/>
          <a:stretch>
            <a:fillRect/>
          </a:stretch>
        </p:blipFill>
        <p:spPr>
          <a:xfrm>
            <a:off x="2381885" y="4133215"/>
            <a:ext cx="7773035" cy="19475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990715" y="5541010"/>
            <a:ext cx="2394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solidFill>
                  <a:schemeClr val="bg1"/>
                </a:solidFill>
              </a:rPr>
              <a:t>USE TO TOOLS</a:t>
            </a:r>
            <a:endParaRPr lang="en-I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4-08-30 at 13.17.45"/>
          <p:cNvPicPr>
            <a:picLocks noChangeAspect="1"/>
          </p:cNvPicPr>
          <p:nvPr/>
        </p:nvPicPr>
        <p:blipFill>
          <a:blip r:embed="rId1"/>
          <a:srcRect t="31564" r="-2308"/>
          <a:stretch>
            <a:fillRect/>
          </a:stretch>
        </p:blipFill>
        <p:spPr>
          <a:xfrm>
            <a:off x="80010" y="1440180"/>
            <a:ext cx="3413125" cy="5220335"/>
          </a:xfrm>
          <a:prstGeom prst="rect">
            <a:avLst/>
          </a:prstGeom>
        </p:spPr>
      </p:pic>
      <p:pic>
        <p:nvPicPr>
          <p:cNvPr id="4" name="Picture 3" descr="WhatsApp Image 2024-08-30 at 13.17.45 (1)"/>
          <p:cNvPicPr>
            <a:picLocks noChangeAspect="1"/>
          </p:cNvPicPr>
          <p:nvPr/>
        </p:nvPicPr>
        <p:blipFill>
          <a:blip r:embed="rId2"/>
          <a:srcRect l="-4053" t="4167" b="7657"/>
          <a:stretch>
            <a:fillRect/>
          </a:stretch>
        </p:blipFill>
        <p:spPr>
          <a:xfrm>
            <a:off x="3493770" y="1439545"/>
            <a:ext cx="3263265" cy="5221605"/>
          </a:xfrm>
          <a:prstGeom prst="rect">
            <a:avLst/>
          </a:prstGeom>
        </p:spPr>
      </p:pic>
      <p:pic>
        <p:nvPicPr>
          <p:cNvPr id="6" name="Picture 5" descr="WhatsApp Image 2024-08-30 at 13.17.46"/>
          <p:cNvPicPr>
            <a:picLocks noChangeAspect="1"/>
          </p:cNvPicPr>
          <p:nvPr/>
        </p:nvPicPr>
        <p:blipFill>
          <a:blip r:embed="rId3"/>
          <a:srcRect l="-591" t="4585" r="-15207" b="4416"/>
          <a:stretch>
            <a:fillRect/>
          </a:stretch>
        </p:blipFill>
        <p:spPr>
          <a:xfrm>
            <a:off x="6971665" y="1439545"/>
            <a:ext cx="3759200" cy="5220970"/>
          </a:xfrm>
          <a:prstGeom prst="rect">
            <a:avLst/>
          </a:prstGeom>
        </p:spPr>
      </p:pic>
      <p:pic>
        <p:nvPicPr>
          <p:cNvPr id="7" name="Picture 6" descr="Wipro-consumer-care-2"/>
          <p:cNvPicPr>
            <a:picLocks noChangeAspect="1"/>
          </p:cNvPicPr>
          <p:nvPr/>
        </p:nvPicPr>
        <p:blipFill>
          <a:blip r:embed="rId4"/>
          <a:srcRect r="74432" b="4890"/>
          <a:stretch>
            <a:fillRect/>
          </a:stretch>
        </p:blipFill>
        <p:spPr>
          <a:xfrm>
            <a:off x="10320655" y="535305"/>
            <a:ext cx="1950085" cy="1513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hatsApp Image 2024-08-30 at 13.17.46 (1)"/>
          <p:cNvPicPr>
            <a:picLocks noChangeAspect="1"/>
          </p:cNvPicPr>
          <p:nvPr/>
        </p:nvPicPr>
        <p:blipFill>
          <a:blip r:embed="rId1"/>
          <a:srcRect l="5542" t="6433" b="5875"/>
          <a:stretch>
            <a:fillRect/>
          </a:stretch>
        </p:blipFill>
        <p:spPr>
          <a:xfrm>
            <a:off x="144145" y="1103630"/>
            <a:ext cx="3020060" cy="5393055"/>
          </a:xfrm>
          <a:prstGeom prst="rect">
            <a:avLst/>
          </a:prstGeom>
        </p:spPr>
      </p:pic>
      <p:pic>
        <p:nvPicPr>
          <p:cNvPr id="3" name="Picture 2" descr="WhatsApp Image 2024-08-30 at 13.17.46 (2)"/>
          <p:cNvPicPr>
            <a:picLocks noChangeAspect="1"/>
          </p:cNvPicPr>
          <p:nvPr/>
        </p:nvPicPr>
        <p:blipFill>
          <a:blip r:embed="rId2"/>
          <a:srcRect l="2778" t="6093" b="5269"/>
          <a:stretch>
            <a:fillRect/>
          </a:stretch>
        </p:blipFill>
        <p:spPr>
          <a:xfrm>
            <a:off x="3314065" y="1104265"/>
            <a:ext cx="3435350" cy="5392420"/>
          </a:xfrm>
          <a:prstGeom prst="rect">
            <a:avLst/>
          </a:prstGeom>
        </p:spPr>
      </p:pic>
      <p:pic>
        <p:nvPicPr>
          <p:cNvPr id="4" name="Picture 3" descr="WhatsApp Image 2024-08-30 at 13.17.47"/>
          <p:cNvPicPr>
            <a:picLocks noChangeAspect="1"/>
          </p:cNvPicPr>
          <p:nvPr/>
        </p:nvPicPr>
        <p:blipFill>
          <a:blip r:embed="rId3"/>
          <a:srcRect l="6909" t="7926"/>
          <a:stretch>
            <a:fillRect/>
          </a:stretch>
        </p:blipFill>
        <p:spPr>
          <a:xfrm>
            <a:off x="6985635" y="1165860"/>
            <a:ext cx="3016885" cy="5330825"/>
          </a:xfrm>
          <a:prstGeom prst="rect">
            <a:avLst/>
          </a:prstGeom>
        </p:spPr>
      </p:pic>
      <p:pic>
        <p:nvPicPr>
          <p:cNvPr id="7" name="Picture 6" descr="Wipro-consumer-care-2"/>
          <p:cNvPicPr>
            <a:picLocks noChangeAspect="1"/>
          </p:cNvPicPr>
          <p:nvPr/>
        </p:nvPicPr>
        <p:blipFill>
          <a:blip r:embed="rId4"/>
          <a:srcRect r="74432" b="4890"/>
          <a:stretch>
            <a:fillRect/>
          </a:stretch>
        </p:blipFill>
        <p:spPr>
          <a:xfrm>
            <a:off x="10320655" y="535305"/>
            <a:ext cx="1950085" cy="1513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81000" y="1177925"/>
            <a:ext cx="7131685" cy="717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2800">
                <a:latin typeface="Algerian" panose="04020705040A02060702" charset="0"/>
                <a:cs typeface="Algerian" panose="04020705040A02060702" charset="0"/>
              </a:rPr>
              <a:t>4.RESPONSIVE DESIGN TESTING</a:t>
            </a:r>
            <a:endParaRPr lang="en-IN" altLang="en-US" sz="2800"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7" name="Picture 6" descr="Wipro-consumer-care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rcRect r="74432" b="4890"/>
          <a:stretch>
            <a:fillRect/>
          </a:stretch>
        </p:blipFill>
        <p:spPr>
          <a:xfrm>
            <a:off x="10320655" y="535305"/>
            <a:ext cx="1950085" cy="151320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83895" y="204851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https://wiproconsumercare.com/brands-india/</a:t>
            </a:r>
            <a:endParaRPr lang="en-US"/>
          </a:p>
          <a:p>
            <a:endParaRPr lang="en-US"/>
          </a:p>
        </p:txBody>
      </p:sp>
      <p:sp>
        <p:nvSpPr>
          <p:cNvPr id="6" name="Text Box 5">
            <a:hlinkClick r:id="rId3" action="ppaction://hlinkfile"/>
          </p:cNvPr>
          <p:cNvSpPr txBox="1"/>
          <p:nvPr/>
        </p:nvSpPr>
        <p:spPr>
          <a:xfrm>
            <a:off x="761365" y="3706495"/>
            <a:ext cx="8509635" cy="645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US" sz="2000" b="1">
                <a:solidFill>
                  <a:srgbClr val="00B0F0"/>
                </a:solidFill>
                <a:sym typeface="+mn-ea"/>
              </a:rPr>
              <a:t>https://wiproconsumercare.com/softouch-anti-germ/</a:t>
            </a:r>
            <a:r>
              <a:rPr lang="en-IN" altLang="en-US" sz="2000" b="1">
                <a:solidFill>
                  <a:srgbClr val="00B0F0"/>
                </a:solidFill>
                <a:sym typeface="+mn-ea"/>
                <a:hlinkClick r:id="rId3" action="ppaction://hlinkfile"/>
              </a:rPr>
              <a:t> CLICK HERE</a:t>
            </a:r>
            <a:r>
              <a:rPr lang="en-US" sz="2000" b="1">
                <a:solidFill>
                  <a:srgbClr val="00B0F0"/>
                </a:solidFill>
                <a:sym typeface="+mn-ea"/>
              </a:rPr>
              <a:t> </a:t>
            </a:r>
            <a:endParaRPr lang="en-US" sz="3600" b="1">
              <a:solidFill>
                <a:srgbClr val="00B0F0"/>
              </a:solidFill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7485380" y="40760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598805" y="2769870"/>
            <a:ext cx="63093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14350" indent="-514350">
              <a:buFont typeface="+mj-lt"/>
              <a:buAutoNum type="arabicPeriod"/>
            </a:pPr>
            <a:r>
              <a:rPr lang="en-US" sz="3200" b="1">
                <a:solidFill>
                  <a:srgbClr val="00B0F0"/>
                </a:solidFill>
                <a:sym typeface="+mn-ea"/>
              </a:rPr>
              <a:t>Softouch Anti Germ</a:t>
            </a:r>
            <a:endParaRPr lang="en-US" sz="3200"/>
          </a:p>
        </p:txBody>
      </p:sp>
      <p:sp>
        <p:nvSpPr>
          <p:cNvPr id="15" name="Text Box 14"/>
          <p:cNvSpPr txBox="1"/>
          <p:nvPr/>
        </p:nvSpPr>
        <p:spPr>
          <a:xfrm>
            <a:off x="761365" y="4513580"/>
            <a:ext cx="6443980" cy="970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+mj-lt"/>
              <a:buNone/>
            </a:pPr>
            <a:r>
              <a:rPr lang="en-IN" altLang="en-US" sz="32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2.</a:t>
            </a:r>
            <a:r>
              <a:rPr lang="en-US" sz="32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 </a:t>
            </a:r>
            <a:r>
              <a:rPr lang="en-IN" altLang="en-US" sz="32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 </a:t>
            </a:r>
            <a:r>
              <a:rPr lang="en-US" sz="32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Chandrika Ayurvedic Soap</a:t>
            </a:r>
            <a:endParaRPr lang="en-US" sz="3200"/>
          </a:p>
        </p:txBody>
      </p:sp>
      <p:sp>
        <p:nvSpPr>
          <p:cNvPr id="16" name="Text Box 15"/>
          <p:cNvSpPr txBox="1"/>
          <p:nvPr/>
        </p:nvSpPr>
        <p:spPr>
          <a:xfrm>
            <a:off x="895985" y="5483860"/>
            <a:ext cx="9986645" cy="811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</a:rPr>
              <a:t>https://wiproconsumercare.com/chandrika-ayurvedic-soap/</a:t>
            </a:r>
            <a:r>
              <a:rPr lang="en-IN" altLang="en-US" sz="200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</a:rPr>
              <a:t> </a:t>
            </a:r>
            <a:r>
              <a:rPr lang="en-IN" altLang="en-US" sz="2000" b="1">
                <a:hlinkClick r:id="rId4" action="ppaction://hlinkfile"/>
              </a:rPr>
              <a:t>CLICK HERE</a:t>
            </a:r>
            <a:endParaRPr lang="en-IN" altLang="en-US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Wipro-consumer-care-2"/>
          <p:cNvPicPr>
            <a:picLocks noChangeAspect="1"/>
          </p:cNvPicPr>
          <p:nvPr/>
        </p:nvPicPr>
        <p:blipFill>
          <a:blip r:embed="rId1"/>
          <a:srcRect r="74432" b="4890"/>
          <a:stretch>
            <a:fillRect/>
          </a:stretch>
        </p:blipFill>
        <p:spPr>
          <a:xfrm>
            <a:off x="10320655" y="535305"/>
            <a:ext cx="1950085" cy="151320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06705" y="1129030"/>
            <a:ext cx="8837295" cy="26225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>
              <a:buFont typeface="Wingdings" panose="05000000000000000000" charset="0"/>
              <a:buNone/>
            </a:pPr>
            <a:r>
              <a:rPr lang="en-IN" altLang="en-US" sz="36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3.</a:t>
            </a:r>
            <a:r>
              <a:rPr lang="en-US" sz="36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 MAX KLEEN</a:t>
            </a:r>
            <a:endParaRPr lang="en-US" sz="360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30580" y="1919605"/>
            <a:ext cx="9490075" cy="7251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https://wiproconsumercare.com/maxkleen-disinfectant-floor-cleaner-2/</a:t>
            </a:r>
            <a:r>
              <a:rPr lang="en-IN" altLang="en-US"/>
              <a:t> </a:t>
            </a:r>
            <a:r>
              <a:rPr lang="en-IN" altLang="en-US" b="1">
                <a:hlinkClick r:id="rId2" action="ppaction://hlinkfile"/>
              </a:rPr>
              <a:t>CLICK HERE</a:t>
            </a:r>
            <a:endParaRPr lang="en-IN" altLang="en-US" b="1"/>
          </a:p>
        </p:txBody>
      </p:sp>
      <p:sp>
        <p:nvSpPr>
          <p:cNvPr id="5" name="Text Box 4"/>
          <p:cNvSpPr txBox="1"/>
          <p:nvPr/>
        </p:nvSpPr>
        <p:spPr>
          <a:xfrm>
            <a:off x="306705" y="2849245"/>
            <a:ext cx="6532245" cy="902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3200">
                <a:solidFill>
                  <a:srgbClr val="00B050"/>
                </a:solidFill>
                <a:sym typeface="+mn-ea"/>
              </a:rPr>
              <a:t>4.</a:t>
            </a:r>
            <a:r>
              <a:rPr lang="en-US" sz="3200">
                <a:solidFill>
                  <a:srgbClr val="00B050"/>
                </a:solidFill>
                <a:sym typeface="+mn-ea"/>
              </a:rPr>
              <a:t> GLUCOVITA</a:t>
            </a:r>
            <a:endParaRPr lang="en-US" sz="3200">
              <a:solidFill>
                <a:srgbClr val="00B050"/>
              </a:solidFill>
            </a:endParaRPr>
          </a:p>
          <a:p>
            <a:endParaRPr lang="en-US" sz="3200"/>
          </a:p>
        </p:txBody>
      </p:sp>
      <p:sp>
        <p:nvSpPr>
          <p:cNvPr id="6" name="Text Box 5"/>
          <p:cNvSpPr txBox="1"/>
          <p:nvPr/>
        </p:nvSpPr>
        <p:spPr>
          <a:xfrm>
            <a:off x="894080" y="3611245"/>
            <a:ext cx="6023610" cy="675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</a:rPr>
              <a:t>https://www.glucovita.com</a:t>
            </a:r>
            <a:r>
              <a:rPr lang="en-US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</a:rPr>
              <a:t>/</a:t>
            </a:r>
            <a:r>
              <a:rPr lang="en-IN" altLang="en-US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</a:rPr>
              <a:t> </a:t>
            </a:r>
            <a:r>
              <a:rPr lang="en-IN" altLang="en-US" b="1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hlinkClick r:id="rId3" action="ppaction://hlinkfile"/>
              </a:rPr>
              <a:t>CLICK HERE</a:t>
            </a:r>
            <a:endParaRPr lang="en-IN" altLang="en-US" b="1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07340" y="4571365"/>
            <a:ext cx="5136515" cy="784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32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5.</a:t>
            </a:r>
            <a:r>
              <a:rPr lang="en-US" sz="32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YARDLEY</a:t>
            </a:r>
            <a:endParaRPr lang="en-US" sz="320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  <a:p>
            <a:endParaRPr lang="en-US" sz="3200"/>
          </a:p>
        </p:txBody>
      </p:sp>
      <p:sp>
        <p:nvSpPr>
          <p:cNvPr id="10" name="Text Box 9"/>
          <p:cNvSpPr txBox="1"/>
          <p:nvPr/>
        </p:nvSpPr>
        <p:spPr>
          <a:xfrm>
            <a:off x="894080" y="5355590"/>
            <a:ext cx="7077710" cy="681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https://www.yardleyoflondon.com/</a:t>
            </a:r>
            <a:r>
              <a:rPr lang="en-IN" altLang="en-US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 </a:t>
            </a:r>
            <a:r>
              <a:rPr lang="en-IN" altLang="en-US" b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hlinkClick r:id="rId4" action="ppaction://hlinkfile"/>
              </a:rPr>
              <a:t>CLICK HERE</a:t>
            </a:r>
            <a:endParaRPr lang="en-IN" altLang="en-US" b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31140" y="780415"/>
            <a:ext cx="8823325" cy="1337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6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5</a:t>
            </a:r>
            <a:r>
              <a:rPr lang="en-US" sz="3600" i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.WEBSITE MISTAKES IDENTIFICATION</a:t>
            </a:r>
            <a:endParaRPr lang="en-US" sz="3600" i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</p:txBody>
      </p:sp>
      <p:pic>
        <p:nvPicPr>
          <p:cNvPr id="7" name="Picture 6" descr="Wipro-consumer-care-2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rcRect r="74432" b="4890"/>
          <a:stretch>
            <a:fillRect/>
          </a:stretch>
        </p:blipFill>
        <p:spPr>
          <a:xfrm>
            <a:off x="10320655" y="535305"/>
            <a:ext cx="1950085" cy="151320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380365" y="1663065"/>
            <a:ext cx="10138410" cy="1406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olidFill>
                  <a:srgbClr val="00B050"/>
                </a:solidFill>
              </a:rPr>
              <a:t>Reduce server response times</a:t>
            </a:r>
            <a:r>
              <a:rPr lang="en-US" b="1"/>
              <a:t> :</a:t>
            </a:r>
            <a:endParaRPr lang="en-US" b="1"/>
          </a:p>
          <a:p>
            <a:pPr indent="0">
              <a:buFont typeface="Wingdings" panose="05000000000000000000" charset="0"/>
              <a:buNone/>
            </a:pPr>
            <a:endParaRPr lang="en-US"/>
          </a:p>
          <a:p>
            <a:pPr indent="0">
              <a:buFont typeface="Wingdings" panose="05000000000000000000" charset="0"/>
              <a:buNone/>
            </a:pPr>
            <a:r>
              <a:rPr lang="en-US"/>
              <a:t>          The Opportunities section of your Lighthouse report reports server response time—the time that it takes for a user's browser to receive the first byte of page content, after making the request.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509905" y="3175635"/>
            <a:ext cx="447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olidFill>
                  <a:srgbClr val="00B050"/>
                </a:solidFill>
              </a:rPr>
              <a:t>Remove unused CSS :</a:t>
            </a:r>
            <a:endParaRPr lang="en-US" b="1">
              <a:solidFill>
                <a:srgbClr val="00B050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24560" y="3649980"/>
            <a:ext cx="9881235" cy="1477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The Opportunities section of your Lighthouse report lists all stylesheets with unused CSS with a potential savings of 2 KiB or more. Remove the unused CSS to reduce unnecessary bytes consumed by network activity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588645" y="4779645"/>
            <a:ext cx="4380230" cy="8229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olidFill>
                  <a:srgbClr val="00B050"/>
                </a:solidFill>
              </a:rPr>
              <a:t>Remove unused JavaScript</a:t>
            </a:r>
            <a:r>
              <a:rPr lang="en-US"/>
              <a:t> :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023620" y="5372735"/>
            <a:ext cx="9615170" cy="13474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If the JavaScript is render-blocking, the browser must download, parse, compile, and evaluate the script before it can proceed with all of the other work that's needed for rendering the page.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Wipro-consumer-care-2"/>
          <p:cNvPicPr>
            <a:picLocks noChangeAspect="1"/>
          </p:cNvPicPr>
          <p:nvPr/>
        </p:nvPicPr>
        <p:blipFill>
          <a:blip r:embed="rId1"/>
          <a:srcRect r="74432" b="4890"/>
          <a:stretch>
            <a:fillRect/>
          </a:stretch>
        </p:blipFill>
        <p:spPr>
          <a:xfrm>
            <a:off x="10320655" y="535305"/>
            <a:ext cx="1950085" cy="151320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79425" y="969010"/>
            <a:ext cx="5616575" cy="428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olidFill>
                  <a:srgbClr val="00B050"/>
                </a:solidFill>
              </a:rPr>
              <a:t>Optimize Cumulative Layout Shift </a:t>
            </a:r>
            <a:r>
              <a:rPr lang="en-US" b="1"/>
              <a:t>:</a:t>
            </a:r>
            <a:endParaRPr lang="en-US" b="1"/>
          </a:p>
        </p:txBody>
      </p:sp>
      <p:sp>
        <p:nvSpPr>
          <p:cNvPr id="3" name="Text Box 2"/>
          <p:cNvSpPr txBox="1"/>
          <p:nvPr/>
        </p:nvSpPr>
        <p:spPr>
          <a:xfrm>
            <a:off x="964565" y="1397000"/>
            <a:ext cx="9861550" cy="3452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Unlike the other Core Web Vitals, which are time-based values measured in seconds or milliseconds, the CLS score is a unitless value based on a calculation of how much content is shifting and by how far.</a:t>
            </a:r>
            <a:endParaRPr lang="en-US"/>
          </a:p>
          <a:p>
            <a:endParaRPr lang="en-US"/>
          </a:p>
          <a:p>
            <a:r>
              <a:rPr lang="en-US"/>
              <a:t>In this guide, we'll cover optimizing common causes of layout shifts.</a:t>
            </a:r>
            <a:endParaRPr lang="en-US"/>
          </a:p>
          <a:p>
            <a:endParaRPr lang="en-US"/>
          </a:p>
          <a:p>
            <a:r>
              <a:rPr lang="en-US"/>
              <a:t>The most common causes of a poor CLS are:</a:t>
            </a:r>
            <a:endParaRPr lang="en-US"/>
          </a:p>
          <a:p>
            <a:endParaRPr lang="en-US"/>
          </a:p>
          <a:p>
            <a:r>
              <a:rPr lang="en-US"/>
              <a:t>Images without dimensions.</a:t>
            </a:r>
            <a:endParaRPr lang="en-US"/>
          </a:p>
          <a:p>
            <a:r>
              <a:rPr lang="en-US"/>
              <a:t>Ads, embeds, and iframes without dimensions.</a:t>
            </a:r>
            <a:endParaRPr lang="en-US"/>
          </a:p>
          <a:p>
            <a:r>
              <a:rPr lang="en-US"/>
              <a:t>Dynamically injected content such as ads, embeds, and iframes without dimensions.</a:t>
            </a:r>
            <a:endParaRPr lang="en-US"/>
          </a:p>
          <a:p>
            <a:r>
              <a:rPr lang="en-US"/>
              <a:t>Web fonts.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578485" y="4849495"/>
            <a:ext cx="5330190" cy="624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b="1">
                <a:solidFill>
                  <a:srgbClr val="00B050"/>
                </a:solidFill>
              </a:rPr>
              <a:t>Efficiently encode images </a:t>
            </a:r>
            <a:endParaRPr lang="en-US" b="1">
              <a:solidFill>
                <a:srgbClr val="00B050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64565" y="5283835"/>
            <a:ext cx="9738360" cy="1120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The Opportunities section of your Lighthouse report lists all unoptimized images, with potential savings in kibibytes (KiB). Optimize these images so that the page loads faster and consumes less data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Wipro-consumer-care-2"/>
          <p:cNvPicPr>
            <a:picLocks noChangeAspect="1"/>
          </p:cNvPicPr>
          <p:nvPr/>
        </p:nvPicPr>
        <p:blipFill>
          <a:blip r:embed="rId1"/>
          <a:srcRect r="74432" b="4890"/>
          <a:stretch>
            <a:fillRect/>
          </a:stretch>
        </p:blipFill>
        <p:spPr>
          <a:xfrm>
            <a:off x="10320655" y="535305"/>
            <a:ext cx="1950085" cy="1513205"/>
          </a:xfrm>
          <a:prstGeom prst="rect">
            <a:avLst/>
          </a:prstGeom>
        </p:spPr>
      </p:pic>
      <p:sp>
        <p:nvSpPr>
          <p:cNvPr id="5" name="椭圆 4"/>
          <p:cNvSpPr/>
          <p:nvPr>
            <p:custDataLst>
              <p:tags r:id="rId2"/>
            </p:custDataLst>
          </p:nvPr>
        </p:nvSpPr>
        <p:spPr>
          <a:xfrm>
            <a:off x="4750349" y="2179638"/>
            <a:ext cx="3471383" cy="3471383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51000"/>
                </a:schemeClr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56" name="椭圆 55"/>
          <p:cNvSpPr/>
          <p:nvPr>
            <p:custDataLst>
              <p:tags r:id="rId3"/>
            </p:custDataLst>
          </p:nvPr>
        </p:nvSpPr>
        <p:spPr>
          <a:xfrm>
            <a:off x="4073651" y="3251095"/>
            <a:ext cx="1803448" cy="1803448"/>
          </a:xfrm>
          <a:prstGeom prst="ellipse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9pPr>
          </a:lstStyle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4" name="椭圆 3"/>
          <p:cNvSpPr/>
          <p:nvPr>
            <p:custDataLst>
              <p:tags r:id="rId4"/>
            </p:custDataLst>
          </p:nvPr>
        </p:nvSpPr>
        <p:spPr>
          <a:xfrm>
            <a:off x="5706584" y="3135363"/>
            <a:ext cx="1559635" cy="1559635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50000">
                <a:schemeClr val="accent1">
                  <a:lumMod val="80000"/>
                  <a:lumOff val="2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16200000" scaled="0"/>
          </a:gradFill>
          <a:ln>
            <a:noFill/>
          </a:ln>
          <a:effectLst>
            <a:outerShdw blurRad="215900" dist="381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sz="2000" b="1">
              <a:solidFill>
                <a:srgbClr val="FFFFFF"/>
              </a:solidFill>
              <a:latin typeface="+mj-lt"/>
              <a:sym typeface="+mn-lt"/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7985125" y="4666615"/>
            <a:ext cx="2898775" cy="34925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altLang="en-US" sz="2000" b="1" dirty="0">
                <a:solidFill>
                  <a:schemeClr val="accent1"/>
                </a:solidFill>
                <a:latin typeface="+mj-lt"/>
                <a:sym typeface="+mn-ea"/>
              </a:rPr>
              <a:t>4</a:t>
            </a:r>
            <a:r>
              <a:rPr lang="en-US" sz="2000" b="1" dirty="0">
                <a:solidFill>
                  <a:schemeClr val="accent1"/>
                </a:solidFill>
                <a:latin typeface="+mj-lt"/>
                <a:sym typeface="+mn-ea"/>
              </a:rPr>
              <a:t>. Content Creation</a:t>
            </a:r>
            <a:endParaRPr lang="en-US" sz="20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6"/>
            </p:custDataLst>
          </p:nvPr>
        </p:nvSpPr>
        <p:spPr>
          <a:xfrm>
            <a:off x="5107472" y="2536761"/>
            <a:ext cx="2757136" cy="2757646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椭圆 58"/>
          <p:cNvSpPr/>
          <p:nvPr>
            <p:custDataLst>
              <p:tags r:id="rId7"/>
            </p:custDataLst>
          </p:nvPr>
        </p:nvSpPr>
        <p:spPr>
          <a:xfrm rot="300000">
            <a:off x="5170644" y="2811354"/>
            <a:ext cx="465636" cy="465636"/>
          </a:xfrm>
          <a:prstGeom prst="ellipse">
            <a:avLst/>
          </a:prstGeom>
          <a:gradFill>
            <a:gsLst>
              <a:gs pos="5000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  <a:gs pos="0">
                <a:schemeClr val="accent1">
                  <a:lumMod val="60000"/>
                  <a:lumOff val="40000"/>
                  <a:alpha val="100000"/>
                </a:schemeClr>
              </a:gs>
            </a:gsLst>
            <a:lin ang="18900000" scaled="0"/>
          </a:gradFill>
          <a:ln>
            <a:noFill/>
          </a:ln>
          <a:effectLst>
            <a:outerShdw blurRad="139700" dist="508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60" name="椭圆 59"/>
          <p:cNvSpPr/>
          <p:nvPr>
            <p:custDataLst>
              <p:tags r:id="rId8"/>
            </p:custDataLst>
          </p:nvPr>
        </p:nvSpPr>
        <p:spPr>
          <a:xfrm rot="300000">
            <a:off x="7633828" y="3677926"/>
            <a:ext cx="465636" cy="465636"/>
          </a:xfrm>
          <a:prstGeom prst="ellipse">
            <a:avLst/>
          </a:prstGeom>
          <a:gradFill>
            <a:gsLst>
              <a:gs pos="5000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  <a:gs pos="0">
                <a:schemeClr val="accent1">
                  <a:lumMod val="60000"/>
                  <a:lumOff val="40000"/>
                  <a:alpha val="100000"/>
                </a:schemeClr>
              </a:gs>
            </a:gsLst>
            <a:lin ang="18900000" scaled="0"/>
          </a:gradFill>
          <a:ln>
            <a:noFill/>
          </a:ln>
          <a:effectLst>
            <a:outerShdw blurRad="139700" dist="508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61" name="椭圆 60"/>
          <p:cNvSpPr/>
          <p:nvPr>
            <p:custDataLst>
              <p:tags r:id="rId9"/>
            </p:custDataLst>
          </p:nvPr>
        </p:nvSpPr>
        <p:spPr>
          <a:xfrm rot="300000">
            <a:off x="5170644" y="4537875"/>
            <a:ext cx="465636" cy="465636"/>
          </a:xfrm>
          <a:prstGeom prst="ellipse">
            <a:avLst/>
          </a:prstGeom>
          <a:gradFill>
            <a:gsLst>
              <a:gs pos="5000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  <a:gs pos="0">
                <a:schemeClr val="accent1">
                  <a:lumMod val="60000"/>
                  <a:lumOff val="40000"/>
                  <a:alpha val="100000"/>
                </a:schemeClr>
              </a:gs>
            </a:gsLst>
            <a:lin ang="18900000" scaled="0"/>
          </a:gradFill>
          <a:ln>
            <a:noFill/>
          </a:ln>
          <a:effectLst>
            <a:outerShdw blurRad="139700" dist="508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62" name="椭圆 61"/>
          <p:cNvSpPr/>
          <p:nvPr>
            <p:custDataLst>
              <p:tags r:id="rId10"/>
            </p:custDataLst>
          </p:nvPr>
        </p:nvSpPr>
        <p:spPr>
          <a:xfrm rot="300000">
            <a:off x="6902769" y="4888886"/>
            <a:ext cx="465636" cy="465636"/>
          </a:xfrm>
          <a:prstGeom prst="ellipse">
            <a:avLst/>
          </a:prstGeom>
          <a:gradFill>
            <a:gsLst>
              <a:gs pos="5000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  <a:gs pos="0">
                <a:schemeClr val="accent1">
                  <a:lumMod val="60000"/>
                  <a:lumOff val="40000"/>
                  <a:alpha val="100000"/>
                </a:schemeClr>
              </a:gs>
            </a:gsLst>
            <a:lin ang="18900000" scaled="0"/>
          </a:gradFill>
          <a:ln>
            <a:noFill/>
          </a:ln>
          <a:effectLst>
            <a:outerShdw blurRad="139700" dist="508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64" name="椭圆 63"/>
          <p:cNvSpPr/>
          <p:nvPr>
            <p:custDataLst>
              <p:tags r:id="rId11"/>
            </p:custDataLst>
          </p:nvPr>
        </p:nvSpPr>
        <p:spPr>
          <a:xfrm rot="300000">
            <a:off x="6902769" y="2430796"/>
            <a:ext cx="465636" cy="465636"/>
          </a:xfrm>
          <a:prstGeom prst="ellipse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/>
              </a:gs>
            </a:gsLst>
            <a:lin ang="18900000" scaled="0"/>
          </a:gradFill>
          <a:ln>
            <a:noFill/>
          </a:ln>
          <a:effectLst>
            <a:outerShdw blurRad="139700" dist="508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</a:defRPr>
            </a:lvl9pPr>
          </a:lstStyle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69" name="弧形 68"/>
          <p:cNvSpPr/>
          <p:nvPr>
            <p:custDataLst>
              <p:tags r:id="rId12"/>
            </p:custDataLst>
          </p:nvPr>
        </p:nvSpPr>
        <p:spPr>
          <a:xfrm rot="16200000">
            <a:off x="5339781" y="2768560"/>
            <a:ext cx="2285896" cy="2285896"/>
          </a:xfrm>
          <a:prstGeom prst="arc">
            <a:avLst>
              <a:gd name="adj1" fmla="val 19305001"/>
              <a:gd name="adj2" fmla="val 1087993"/>
            </a:avLst>
          </a:prstGeom>
          <a:ln w="6350">
            <a:gradFill>
              <a:gsLst>
                <a:gs pos="0">
                  <a:schemeClr val="accent1">
                    <a:alpha val="0"/>
                  </a:schemeClr>
                </a:gs>
                <a:gs pos="60000">
                  <a:schemeClr val="accent1"/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endParaRPr lang="en-US"/>
          </a:p>
        </p:txBody>
      </p:sp>
      <p:sp>
        <p:nvSpPr>
          <p:cNvPr id="70" name="弧形 69"/>
          <p:cNvSpPr/>
          <p:nvPr>
            <p:custDataLst>
              <p:tags r:id="rId13"/>
            </p:custDataLst>
          </p:nvPr>
        </p:nvSpPr>
        <p:spPr>
          <a:xfrm rot="20520000">
            <a:off x="5339781" y="2768051"/>
            <a:ext cx="2285896" cy="2285896"/>
          </a:xfrm>
          <a:prstGeom prst="arc">
            <a:avLst>
              <a:gd name="adj1" fmla="val 19630616"/>
              <a:gd name="adj2" fmla="val 331570"/>
            </a:avLst>
          </a:prstGeom>
          <a:ln w="6350">
            <a:gradFill>
              <a:gsLst>
                <a:gs pos="0">
                  <a:schemeClr val="accent1">
                    <a:alpha val="0"/>
                  </a:schemeClr>
                </a:gs>
                <a:gs pos="60000">
                  <a:schemeClr val="accent1"/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图片 11" descr="343439383331313b343532303032373bbfcdbba7b5b5b0b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13337" y="3513884"/>
            <a:ext cx="346109" cy="346586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17"/>
            </p:custDataLst>
          </p:nvPr>
        </p:nvSpPr>
        <p:spPr>
          <a:xfrm>
            <a:off x="8185785" y="1997710"/>
            <a:ext cx="2668270" cy="14204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- Choose suitable platform (CMS like WordPress or custom-built solution)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- Code website using HTML, CSS, JavaScript, and other technologies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- Implement functionalities (forms, search, interactive elements)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8"/>
            </p:custDataLst>
          </p:nvPr>
        </p:nvSpPr>
        <p:spPr>
          <a:xfrm>
            <a:off x="8185785" y="1800860"/>
            <a:ext cx="2667635" cy="25590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fontScale="90000" lnSpcReduction="20000"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altLang="en-US" sz="2000" b="1" dirty="0">
                <a:solidFill>
                  <a:schemeClr val="accent1"/>
                </a:solidFill>
                <a:latin typeface="+mj-lt"/>
                <a:sym typeface="+mn-ea"/>
              </a:rPr>
              <a:t>2</a:t>
            </a:r>
            <a:r>
              <a:rPr lang="en-US" sz="2000" b="1" dirty="0">
                <a:solidFill>
                  <a:schemeClr val="accent1"/>
                </a:solidFill>
                <a:latin typeface="+mj-lt"/>
                <a:sym typeface="+mn-ea"/>
              </a:rPr>
              <a:t>. Development</a:t>
            </a:r>
            <a:endParaRPr lang="en-US" sz="20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9"/>
            </p:custDataLst>
          </p:nvPr>
        </p:nvSpPr>
        <p:spPr>
          <a:xfrm>
            <a:off x="8390255" y="3658235"/>
            <a:ext cx="2474595" cy="8604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- Develop visual design aligned with Wipro's branding and identity</a:t>
            </a:r>
            <a:endParaRPr lang="en-US" sz="9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- Create mockups and prototypes for review and feedback</a:t>
            </a:r>
            <a:endParaRPr lang="en-US" sz="9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20"/>
            </p:custDataLst>
          </p:nvPr>
        </p:nvSpPr>
        <p:spPr>
          <a:xfrm>
            <a:off x="8390255" y="3418205"/>
            <a:ext cx="2489200" cy="38862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altLang="en-US" sz="2000" b="1" dirty="0">
                <a:solidFill>
                  <a:schemeClr val="accent1"/>
                </a:solidFill>
                <a:latin typeface="+mj-lt"/>
                <a:sym typeface="+mn-ea"/>
              </a:rPr>
              <a:t>3</a:t>
            </a:r>
            <a:r>
              <a:rPr lang="en-US" sz="2000" b="1" dirty="0">
                <a:solidFill>
                  <a:schemeClr val="accent1"/>
                </a:solidFill>
                <a:latin typeface="+mj-lt"/>
                <a:sym typeface="+mn-ea"/>
              </a:rPr>
              <a:t>. Design</a:t>
            </a:r>
            <a:endParaRPr lang="en-US" sz="2000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21"/>
            </p:custDataLst>
          </p:nvPr>
        </p:nvSpPr>
        <p:spPr>
          <a:xfrm>
            <a:off x="2200910" y="2892425"/>
            <a:ext cx="2470785" cy="7391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Identify primary goals (informational, customer engagement, service offering</a:t>
            </a:r>
            <a:endParaRPr 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22"/>
            </p:custDataLst>
          </p:nvPr>
        </p:nvSpPr>
        <p:spPr>
          <a:xfrm>
            <a:off x="568325" y="1800225"/>
            <a:ext cx="4318635" cy="8185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IN" altLang="en-US" b="1" dirty="0">
                <a:solidFill>
                  <a:schemeClr val="accent1"/>
                </a:solidFill>
                <a:latin typeface="+mj-lt"/>
                <a:sym typeface="+mn-ea"/>
              </a:rPr>
              <a:t>1.</a:t>
            </a:r>
            <a:r>
              <a:rPr lang="en-US" b="1" dirty="0">
                <a:solidFill>
                  <a:schemeClr val="accent1"/>
                </a:solidFill>
                <a:latin typeface="+mj-lt"/>
                <a:sym typeface="+mn-ea"/>
              </a:rPr>
              <a:t>Define Objectives and Requirements</a:t>
            </a:r>
            <a:endParaRPr lang="en-US" b="1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28" name="矩形 27"/>
          <p:cNvSpPr/>
          <p:nvPr>
            <p:custDataLst>
              <p:tags r:id="rId23"/>
            </p:custDataLst>
          </p:nvPr>
        </p:nvSpPr>
        <p:spPr>
          <a:xfrm>
            <a:off x="1553845" y="4694555"/>
            <a:ext cx="3045460" cy="1079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 Study Wipro's brand guidelines, digital presence, and competitors</a:t>
            </a:r>
            <a:endParaRPr lang="en-US" sz="9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 Create sitemap and wireframes for site structure and layout</a:t>
            </a:r>
            <a:endParaRPr lang="en-US" sz="9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29" name="矩形 28"/>
          <p:cNvSpPr/>
          <p:nvPr>
            <p:custDataLst>
              <p:tags r:id="rId24"/>
            </p:custDataLst>
          </p:nvPr>
        </p:nvSpPr>
        <p:spPr>
          <a:xfrm>
            <a:off x="678180" y="3871595"/>
            <a:ext cx="3641725" cy="65659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endParaRPr lang="en-US" sz="1500" b="1" dirty="0">
              <a:solidFill>
                <a:schemeClr val="accent1"/>
              </a:solidFill>
              <a:latin typeface="+mj-lt"/>
              <a:sym typeface="+mn-ea"/>
            </a:endParaRPr>
          </a:p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IN" altLang="en-US" b="1" dirty="0">
                <a:solidFill>
                  <a:schemeClr val="accent1"/>
                </a:solidFill>
                <a:effectLst/>
                <a:latin typeface="+mj-lt"/>
                <a:sym typeface="+mn-ea"/>
              </a:rPr>
              <a:t>5</a:t>
            </a:r>
            <a:r>
              <a:rPr lang="en-US" b="1" dirty="0">
                <a:solidFill>
                  <a:schemeClr val="accent1"/>
                </a:solidFill>
                <a:effectLst/>
                <a:latin typeface="+mj-lt"/>
                <a:sym typeface="+mn-ea"/>
              </a:rPr>
              <a:t>. Research and Planning</a:t>
            </a:r>
            <a:endParaRPr lang="en-US" b="1" dirty="0">
              <a:solidFill>
                <a:schemeClr val="accent1"/>
              </a:solidFill>
              <a:effectLst/>
              <a:latin typeface="+mj-lt"/>
              <a:sym typeface="+mn-ea"/>
            </a:endParaRPr>
          </a:p>
        </p:txBody>
      </p:sp>
      <p:sp>
        <p:nvSpPr>
          <p:cNvPr id="32" name="矩形 31"/>
          <p:cNvSpPr/>
          <p:nvPr>
            <p:custDataLst>
              <p:tags r:id="rId25"/>
            </p:custDataLst>
          </p:nvPr>
        </p:nvSpPr>
        <p:spPr>
          <a:xfrm>
            <a:off x="8185785" y="5015865"/>
            <a:ext cx="2898775" cy="10985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55000"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- Prepare and organize content (text, images, videos, media)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- Ensure content is relevant, engaging, and SEO-optimized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72" name="弧形 71"/>
          <p:cNvSpPr/>
          <p:nvPr>
            <p:custDataLst>
              <p:tags r:id="rId26"/>
            </p:custDataLst>
          </p:nvPr>
        </p:nvSpPr>
        <p:spPr>
          <a:xfrm rot="11880000">
            <a:off x="5339781" y="2768560"/>
            <a:ext cx="2285896" cy="2285896"/>
          </a:xfrm>
          <a:prstGeom prst="arc">
            <a:avLst>
              <a:gd name="adj1" fmla="val 18874957"/>
              <a:gd name="adj2" fmla="val 418709"/>
            </a:avLst>
          </a:prstGeom>
          <a:ln w="6350">
            <a:gradFill>
              <a:gsLst>
                <a:gs pos="0">
                  <a:schemeClr val="accent1">
                    <a:alpha val="0"/>
                  </a:schemeClr>
                </a:gs>
                <a:gs pos="60000">
                  <a:schemeClr val="accent1"/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endParaRPr lang="en-US"/>
          </a:p>
        </p:txBody>
      </p:sp>
      <p:sp>
        <p:nvSpPr>
          <p:cNvPr id="73" name="弧形 72"/>
          <p:cNvSpPr/>
          <p:nvPr>
            <p:custDataLst>
              <p:tags r:id="rId27"/>
            </p:custDataLst>
          </p:nvPr>
        </p:nvSpPr>
        <p:spPr>
          <a:xfrm rot="7560000">
            <a:off x="5340290" y="2771617"/>
            <a:ext cx="2285896" cy="2285896"/>
          </a:xfrm>
          <a:prstGeom prst="arc">
            <a:avLst>
              <a:gd name="adj1" fmla="val 18435481"/>
              <a:gd name="adj2" fmla="val 229171"/>
            </a:avLst>
          </a:prstGeom>
          <a:ln w="6350">
            <a:gradFill>
              <a:gsLst>
                <a:gs pos="0">
                  <a:schemeClr val="accent1">
                    <a:alpha val="0"/>
                  </a:schemeClr>
                </a:gs>
                <a:gs pos="60000">
                  <a:schemeClr val="accent1"/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endParaRPr lang="en-US"/>
          </a:p>
        </p:txBody>
      </p:sp>
      <p:sp>
        <p:nvSpPr>
          <p:cNvPr id="74" name="弧形 73"/>
          <p:cNvSpPr/>
          <p:nvPr>
            <p:custDataLst>
              <p:tags r:id="rId28"/>
            </p:custDataLst>
          </p:nvPr>
        </p:nvSpPr>
        <p:spPr>
          <a:xfrm rot="3240000">
            <a:off x="5340290" y="2771107"/>
            <a:ext cx="2285896" cy="2285896"/>
          </a:xfrm>
          <a:prstGeom prst="arc">
            <a:avLst>
              <a:gd name="adj1" fmla="val 18983492"/>
              <a:gd name="adj2" fmla="val 21486586"/>
            </a:avLst>
          </a:prstGeom>
          <a:ln w="6350">
            <a:gradFill>
              <a:gsLst>
                <a:gs pos="0">
                  <a:schemeClr val="accent1">
                    <a:alpha val="0"/>
                  </a:schemeClr>
                </a:gs>
                <a:gs pos="60000">
                  <a:schemeClr val="accent1"/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矩形 32"/>
          <p:cNvSpPr/>
          <p:nvPr>
            <p:custDataLst>
              <p:tags r:id="rId29"/>
            </p:custDataLst>
          </p:nvPr>
        </p:nvSpPr>
        <p:spPr>
          <a:xfrm>
            <a:off x="5876740" y="3893932"/>
            <a:ext cx="1262414" cy="4727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60000"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IN" altLang="en-US" sz="2400" b="1" dirty="0">
                <a:solidFill>
                  <a:srgbClr val="FFFFFF"/>
                </a:solidFill>
                <a:latin typeface="+mj-lt"/>
                <a:sym typeface="+mn-ea"/>
              </a:rPr>
              <a:t>Wipro Best practicex list</a:t>
            </a:r>
            <a:endParaRPr lang="en-IN" altLang="en-US" sz="2400" b="1" dirty="0">
              <a:solidFill>
                <a:srgbClr val="FFFFFF"/>
              </a:solidFill>
              <a:latin typeface="+mj-lt"/>
              <a:sym typeface="+mn-ea"/>
            </a:endParaRPr>
          </a:p>
        </p:txBody>
      </p:sp>
      <p:pic>
        <p:nvPicPr>
          <p:cNvPr id="3" name="图片 5" descr="343439383331313b343532303031393bd2b5bca8b9dcc0ed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761700" y="3805798"/>
            <a:ext cx="210402" cy="210402"/>
          </a:xfrm>
          <a:prstGeom prst="rect">
            <a:avLst/>
          </a:prstGeom>
        </p:spPr>
      </p:pic>
      <p:pic>
        <p:nvPicPr>
          <p:cNvPr id="6" name="图片 3" descr="343439383331313b343532303033323bd3a6d3c3b9dcc0ed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298515" y="2939225"/>
            <a:ext cx="210402" cy="210402"/>
          </a:xfrm>
          <a:prstGeom prst="rect">
            <a:avLst/>
          </a:prstGeom>
        </p:spPr>
      </p:pic>
      <p:pic>
        <p:nvPicPr>
          <p:cNvPr id="2" name="图片 8" descr="343439383331313b343532303032303bb8f6c8cbd0c5cfa2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030131" y="2557648"/>
            <a:ext cx="210402" cy="210402"/>
          </a:xfrm>
          <a:prstGeom prst="rect">
            <a:avLst/>
          </a:prstGeom>
        </p:spPr>
      </p:pic>
      <p:pic>
        <p:nvPicPr>
          <p:cNvPr id="9" name="图片 54" descr="343439383331313b343532303032343bb7a2b2bcb9dcc0ed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299534" y="4666766"/>
            <a:ext cx="207951" cy="207951"/>
          </a:xfrm>
          <a:prstGeom prst="rect">
            <a:avLst/>
          </a:prstGeom>
        </p:spPr>
      </p:pic>
      <p:pic>
        <p:nvPicPr>
          <p:cNvPr id="10" name="图片 1" descr="343439383331313b343532303032383bbfcdbba7b9dcc0ed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7030641" y="5016757"/>
            <a:ext cx="210402" cy="210402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568325" y="1097915"/>
            <a:ext cx="5944235" cy="5835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3200" b="1">
                <a:solidFill>
                  <a:srgbClr val="00B050"/>
                </a:solidFill>
              </a:rPr>
              <a:t>6.BEST PRACTICES LIST</a:t>
            </a:r>
            <a:r>
              <a:rPr lang="en-IN" altLang="en-US" sz="3200"/>
              <a:t>:</a:t>
            </a:r>
            <a:endParaRPr lang="en-IN" altLang="en-US" sz="3200"/>
          </a:p>
        </p:txBody>
      </p:sp>
      <p:sp>
        <p:nvSpPr>
          <p:cNvPr id="18" name="Text Box 17"/>
          <p:cNvSpPr txBox="1"/>
          <p:nvPr/>
        </p:nvSpPr>
        <p:spPr>
          <a:xfrm>
            <a:off x="2193925" y="2057400"/>
            <a:ext cx="4872355" cy="358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</p:spTree>
    <p:custDataLst>
      <p:tags r:id="rId4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Wipro-consumer-care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335" y="1781810"/>
            <a:ext cx="10930255" cy="250634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49225" y="1018540"/>
            <a:ext cx="5281930" cy="96075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pPr indent="0">
              <a:buFont typeface="Wingdings" panose="05000000000000000000" charset="0"/>
              <a:buNone/>
            </a:pPr>
            <a:r>
              <a:rPr lang="en-US" sz="2000">
                <a:ln w="12700">
                  <a:solidFill>
                    <a:schemeClr val="accent1"/>
                  </a:solidFill>
                  <a:prstDash val="solid"/>
                </a:ln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effectLst>
                  <a:outerShdw dist="38100" dir="2640000" algn="bl" rotWithShape="0">
                    <a:schemeClr val="accent1"/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1.COMPANY SELECTION :-</a:t>
            </a:r>
            <a:endParaRPr lang="en-US" sz="2000">
              <a:ln w="12700">
                <a:solidFill>
                  <a:schemeClr val="accent1"/>
                </a:solidFill>
                <a:prstDash val="solid"/>
              </a:ln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effectLst>
                <a:outerShdw dist="38100" dir="2640000" algn="bl" rotWithShape="0">
                  <a:schemeClr val="accent1"/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371215" y="3919855"/>
            <a:ext cx="6749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https://wiproconsumercare.com/brands-india/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(26)"/>
          <p:cNvPicPr>
            <a:picLocks noChangeAspect="1"/>
          </p:cNvPicPr>
          <p:nvPr/>
        </p:nvPicPr>
        <p:blipFill>
          <a:blip r:embed="rId1"/>
          <a:srcRect l="1875" t="11044" r="3403" b="6609"/>
          <a:stretch>
            <a:fillRect/>
          </a:stretch>
        </p:blipFill>
        <p:spPr>
          <a:xfrm>
            <a:off x="88265" y="2125345"/>
            <a:ext cx="12182475" cy="4514215"/>
          </a:xfrm>
          <a:prstGeom prst="rect">
            <a:avLst/>
          </a:prstGeom>
        </p:spPr>
      </p:pic>
      <p:pic>
        <p:nvPicPr>
          <p:cNvPr id="7" name="Picture 6" descr="Wipro-consumer-care-2"/>
          <p:cNvPicPr>
            <a:picLocks noChangeAspect="1"/>
          </p:cNvPicPr>
          <p:nvPr/>
        </p:nvPicPr>
        <p:blipFill>
          <a:blip r:embed="rId2"/>
          <a:srcRect r="74432" b="4890"/>
          <a:stretch>
            <a:fillRect/>
          </a:stretch>
        </p:blipFill>
        <p:spPr>
          <a:xfrm>
            <a:off x="10320655" y="535305"/>
            <a:ext cx="1950085" cy="151320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51155" y="968375"/>
            <a:ext cx="4646930" cy="1318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sz="3200" b="1">
                <a:sym typeface="+mn-ea"/>
              </a:rPr>
              <a:t>7.WEBSITE DESIGN:</a:t>
            </a:r>
            <a:endParaRPr lang="en-US" sz="3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Wipro-consumer-care-2"/>
          <p:cNvPicPr>
            <a:picLocks noChangeAspect="1"/>
          </p:cNvPicPr>
          <p:nvPr/>
        </p:nvPicPr>
        <p:blipFill>
          <a:blip r:embed="rId1"/>
          <a:srcRect r="74432" b="4890"/>
          <a:stretch>
            <a:fillRect/>
          </a:stretch>
        </p:blipFill>
        <p:spPr>
          <a:xfrm>
            <a:off x="10320655" y="535305"/>
            <a:ext cx="1950085" cy="1513205"/>
          </a:xfrm>
          <a:prstGeom prst="rect">
            <a:avLst/>
          </a:prstGeom>
        </p:spPr>
      </p:pic>
      <p:pic>
        <p:nvPicPr>
          <p:cNvPr id="2" name="Picture 1" descr="Screenshot (27)"/>
          <p:cNvPicPr>
            <a:picLocks noChangeAspect="1"/>
          </p:cNvPicPr>
          <p:nvPr/>
        </p:nvPicPr>
        <p:blipFill>
          <a:blip r:embed="rId2"/>
          <a:srcRect l="927" t="14704" r="13604" b="7519"/>
          <a:stretch>
            <a:fillRect/>
          </a:stretch>
        </p:blipFill>
        <p:spPr>
          <a:xfrm>
            <a:off x="113030" y="1867535"/>
            <a:ext cx="12078970" cy="4860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Wipro-consumer-care-2"/>
          <p:cNvPicPr>
            <a:picLocks noChangeAspect="1"/>
          </p:cNvPicPr>
          <p:nvPr/>
        </p:nvPicPr>
        <p:blipFill>
          <a:blip r:embed="rId1"/>
          <a:srcRect r="74432" b="4890"/>
          <a:stretch>
            <a:fillRect/>
          </a:stretch>
        </p:blipFill>
        <p:spPr>
          <a:xfrm>
            <a:off x="10320655" y="535305"/>
            <a:ext cx="1950085" cy="1513205"/>
          </a:xfrm>
          <a:prstGeom prst="rect">
            <a:avLst/>
          </a:prstGeom>
        </p:spPr>
      </p:pic>
      <p:pic>
        <p:nvPicPr>
          <p:cNvPr id="3" name="Picture 2" descr="Screenshot (28)"/>
          <p:cNvPicPr>
            <a:picLocks noChangeAspect="1"/>
          </p:cNvPicPr>
          <p:nvPr/>
        </p:nvPicPr>
        <p:blipFill>
          <a:blip r:embed="rId2"/>
          <a:srcRect l="1005" t="11241" r="3214" b="7231"/>
          <a:stretch>
            <a:fillRect/>
          </a:stretch>
        </p:blipFill>
        <p:spPr>
          <a:xfrm>
            <a:off x="122555" y="770890"/>
            <a:ext cx="11677650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Wipro-consumer-care-2"/>
          <p:cNvPicPr>
            <a:picLocks noChangeAspect="1"/>
          </p:cNvPicPr>
          <p:nvPr/>
        </p:nvPicPr>
        <p:blipFill>
          <a:blip r:embed="rId1"/>
          <a:srcRect r="74432" b="4890"/>
          <a:stretch>
            <a:fillRect/>
          </a:stretch>
        </p:blipFill>
        <p:spPr>
          <a:xfrm>
            <a:off x="10320655" y="535305"/>
            <a:ext cx="1950085" cy="1513205"/>
          </a:xfrm>
          <a:prstGeom prst="rect">
            <a:avLst/>
          </a:prstGeom>
        </p:spPr>
      </p:pic>
      <p:pic>
        <p:nvPicPr>
          <p:cNvPr id="2" name="Picture 1" descr="Screenshot (29)"/>
          <p:cNvPicPr>
            <a:picLocks noChangeAspect="1"/>
          </p:cNvPicPr>
          <p:nvPr/>
        </p:nvPicPr>
        <p:blipFill>
          <a:blip r:embed="rId2"/>
          <a:srcRect l="1411" t="19759" r="5974" b="14583"/>
          <a:stretch>
            <a:fillRect/>
          </a:stretch>
        </p:blipFill>
        <p:spPr>
          <a:xfrm>
            <a:off x="340360" y="1966595"/>
            <a:ext cx="10965815" cy="4534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" b="143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65405"/>
            <a:ext cx="1219200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20267701">
            <a:off x="7407322" y="-3765512"/>
            <a:ext cx="8651681" cy="13190706"/>
          </a:xfrm>
          <a:prstGeom prst="rect">
            <a:avLst/>
          </a:prstGeom>
          <a:solidFill>
            <a:srgbClr val="1629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1470" y="922020"/>
            <a:ext cx="10740390" cy="56616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9900" b="1">
                <a:gradFill>
                  <a:gsLst>
                    <a:gs pos="37000">
                      <a:schemeClr val="bg1"/>
                    </a:gs>
                    <a:gs pos="81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en-US" sz="19900" b="1">
              <a:gradFill>
                <a:gsLst>
                  <a:gs pos="37000">
                    <a:schemeClr val="bg1"/>
                  </a:gs>
                  <a:gs pos="81000">
                    <a:schemeClr val="bg1">
                      <a:alpha val="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43933" y="0"/>
            <a:ext cx="0" cy="6186343"/>
          </a:xfrm>
          <a:prstGeom prst="line">
            <a:avLst/>
          </a:prstGeom>
          <a:ln w="381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38518" y="4215865"/>
            <a:ext cx="0" cy="2642135"/>
          </a:xfrm>
          <a:prstGeom prst="line">
            <a:avLst/>
          </a:prstGeom>
          <a:ln w="5715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939031" y="5183931"/>
            <a:ext cx="0" cy="1739578"/>
          </a:xfrm>
          <a:prstGeom prst="line">
            <a:avLst/>
          </a:prstGeom>
          <a:ln w="28575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8075596" y="2173329"/>
            <a:ext cx="3319461" cy="0"/>
          </a:xfrm>
          <a:prstGeom prst="line">
            <a:avLst/>
          </a:prstGeom>
          <a:ln w="381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23190" y="873760"/>
            <a:ext cx="9020810" cy="2739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v"/>
            </a:pPr>
            <a:r>
              <a:rPr lang="en-US">
                <a:solidFill>
                  <a:srgbClr val="7030A0"/>
                </a:solidFill>
                <a:sym typeface="+mn-ea"/>
              </a:rPr>
              <a:t>INTRODUCTION</a:t>
            </a:r>
            <a:endParaRPr lang="en-US">
              <a:solidFill>
                <a:srgbClr val="7030A0"/>
              </a:solidFill>
              <a:sym typeface="+mn-ea"/>
            </a:endParaRPr>
          </a:p>
        </p:txBody>
      </p:sp>
      <p:pic>
        <p:nvPicPr>
          <p:cNvPr id="20" name="Picture 19" descr="Wipro-consumer-care-2"/>
          <p:cNvPicPr>
            <a:picLocks noChangeAspect="1"/>
          </p:cNvPicPr>
          <p:nvPr/>
        </p:nvPicPr>
        <p:blipFill>
          <a:blip r:embed="rId1"/>
          <a:srcRect r="74432" b="4890"/>
          <a:stretch>
            <a:fillRect/>
          </a:stretch>
        </p:blipFill>
        <p:spPr>
          <a:xfrm>
            <a:off x="9709150" y="414020"/>
            <a:ext cx="2639695" cy="1605915"/>
          </a:xfrm>
          <a:prstGeom prst="rect">
            <a:avLst/>
          </a:prstGeom>
        </p:spPr>
      </p:pic>
      <p:sp>
        <p:nvSpPr>
          <p:cNvPr id="6" name="上箭头 5"/>
          <p:cNvSpPr/>
          <p:nvPr>
            <p:custDataLst>
              <p:tags r:id="rId2"/>
            </p:custDataLst>
          </p:nvPr>
        </p:nvSpPr>
        <p:spPr>
          <a:xfrm>
            <a:off x="5843600" y="2594999"/>
            <a:ext cx="426778" cy="475304"/>
          </a:xfrm>
          <a:prstGeom prst="upArrow">
            <a:avLst>
              <a:gd name="adj1" fmla="val 54584"/>
              <a:gd name="adj2" fmla="val 7049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5000">
                <a:schemeClr val="accent1">
                  <a:alpha val="3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椭圆 7"/>
          <p:cNvSpPr/>
          <p:nvPr>
            <p:custDataLst>
              <p:tags r:id="rId3"/>
            </p:custDataLst>
          </p:nvPr>
        </p:nvSpPr>
        <p:spPr>
          <a:xfrm>
            <a:off x="3167836" y="2967031"/>
            <a:ext cx="4221125" cy="1789234"/>
          </a:xfrm>
          <a:prstGeom prst="ellipse">
            <a:avLst/>
          </a:prstGeom>
          <a:noFill/>
          <a:ln w="15875">
            <a:gradFill>
              <a:gsLst>
                <a:gs pos="8000">
                  <a:schemeClr val="accent1">
                    <a:alpha val="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4"/>
            </p:custDataLst>
          </p:nvPr>
        </p:nvSpPr>
        <p:spPr>
          <a:xfrm>
            <a:off x="3547955" y="3070304"/>
            <a:ext cx="3590289" cy="1522342"/>
          </a:xfrm>
          <a:prstGeom prst="ellipse">
            <a:avLst/>
          </a:prstGeom>
          <a:noFill/>
          <a:ln>
            <a:gradFill>
              <a:gsLst>
                <a:gs pos="71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336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椭圆 9"/>
          <p:cNvSpPr/>
          <p:nvPr>
            <p:custDataLst>
              <p:tags r:id="rId5"/>
            </p:custDataLst>
          </p:nvPr>
        </p:nvSpPr>
        <p:spPr>
          <a:xfrm>
            <a:off x="3393668" y="3070304"/>
            <a:ext cx="3590289" cy="1522342"/>
          </a:xfrm>
          <a:prstGeom prst="ellipse">
            <a:avLst/>
          </a:prstGeom>
          <a:noFill/>
          <a:ln>
            <a:gradFill>
              <a:gsLst>
                <a:gs pos="15000">
                  <a:schemeClr val="accent1">
                    <a:alpha val="0"/>
                  </a:schemeClr>
                </a:gs>
                <a:gs pos="0">
                  <a:schemeClr val="accent1"/>
                </a:gs>
              </a:gsLst>
              <a:lin ang="138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1755" rtlCol="0" anchor="ctr">
            <a:normAutofit/>
          </a:bodyPr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上箭头 10"/>
          <p:cNvSpPr/>
          <p:nvPr>
            <p:custDataLst>
              <p:tags r:id="rId6"/>
            </p:custDataLst>
          </p:nvPr>
        </p:nvSpPr>
        <p:spPr>
          <a:xfrm>
            <a:off x="4540246" y="2222346"/>
            <a:ext cx="1475683" cy="1643035"/>
          </a:xfrm>
          <a:prstGeom prst="upArrow">
            <a:avLst>
              <a:gd name="adj1" fmla="val 54584"/>
              <a:gd name="adj2" fmla="val 7049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8000">
                <a:schemeClr val="accent1">
                  <a:alpha val="55000"/>
                </a:schemeClr>
              </a:gs>
            </a:gsLst>
            <a:lin ang="16200000" scaled="0"/>
          </a:gradFill>
          <a:ln>
            <a:gradFill>
              <a:gsLst>
                <a:gs pos="0">
                  <a:schemeClr val="accent1">
                    <a:alpha val="85000"/>
                  </a:schemeClr>
                </a:gs>
                <a:gs pos="68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上箭头 12"/>
          <p:cNvSpPr/>
          <p:nvPr>
            <p:custDataLst>
              <p:tags r:id="rId7"/>
            </p:custDataLst>
          </p:nvPr>
        </p:nvSpPr>
        <p:spPr>
          <a:xfrm>
            <a:off x="4091071" y="2491726"/>
            <a:ext cx="749040" cy="833649"/>
          </a:xfrm>
          <a:prstGeom prst="upArrow">
            <a:avLst>
              <a:gd name="adj1" fmla="val 54584"/>
              <a:gd name="adj2" fmla="val 7049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5000">
                <a:schemeClr val="accent1">
                  <a:alpha val="3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椭圆 45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3270487" y="4149692"/>
            <a:ext cx="123445" cy="123445"/>
          </a:xfrm>
          <a:prstGeom prst="ellipse">
            <a:avLst/>
          </a:prstGeom>
          <a:gradFill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34000">
                <a:schemeClr val="accent1"/>
              </a:gs>
              <a:gs pos="62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37000">
                  <a:srgbClr val="D7E2FF">
                    <a:lumMod val="5000"/>
                    <a:lumOff val="95000"/>
                  </a:srgbClr>
                </a:gs>
                <a:gs pos="71000">
                  <a:schemeClr val="accent1">
                    <a:lumMod val="20000"/>
                    <a:lumOff val="80000"/>
                  </a:schemeClr>
                </a:gs>
                <a:gs pos="100000">
                  <a:srgbClr val="FFFFFF"/>
                </a:gs>
              </a:gsLst>
              <a:lin ang="16200000" scaled="0"/>
            </a:gradFill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rmAutofit fontScale="30000" lnSpcReduction="20000"/>
          </a:bodyPr>
          <a:p>
            <a:pPr lvl="0" algn="ctr">
              <a:buClrTx/>
              <a:buSzTx/>
              <a:buFontTx/>
            </a:pPr>
            <a:endParaRPr lang="en-US" b="1" spc="100">
              <a:solidFill>
                <a:schemeClr val="bg1"/>
              </a:solidFill>
              <a:uFillTx/>
              <a:latin typeface="Arial" panose="020B0604020202020204" pitchFamily="34" charset="0"/>
              <a:sym typeface="+mn-lt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167323" y="4314866"/>
            <a:ext cx="2947011" cy="7969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Mohamed premj</a:t>
            </a:r>
            <a:r>
              <a:rPr lang="en-US" sz="1400" b="1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i</a:t>
            </a:r>
            <a:endParaRPr lang="en-US" sz="1400" b="1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167323" y="3714826"/>
            <a:ext cx="2821341" cy="497701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accent1"/>
                </a:solidFill>
                <a:latin typeface="+mj-lt"/>
              </a:rPr>
              <a:t>Founded by </a:t>
            </a:r>
            <a:endParaRPr lang="en-US" b="1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11"/>
            </p:custDataLst>
          </p:nvPr>
        </p:nvCxnSpPr>
        <p:spPr>
          <a:xfrm>
            <a:off x="1579549" y="4274118"/>
            <a:ext cx="1409115" cy="0"/>
          </a:xfrm>
          <a:prstGeom prst="line">
            <a:avLst/>
          </a:prstGeom>
          <a:ln w="9525">
            <a:gradFill>
              <a:gsLst>
                <a:gs pos="95000">
                  <a:srgbClr val="376FFF">
                    <a:alpha val="0"/>
                  </a:srgbClr>
                </a:gs>
                <a:gs pos="0">
                  <a:schemeClr val="accent1">
                    <a:alpha val="8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4171948" y="4575849"/>
            <a:ext cx="123181" cy="123181"/>
          </a:xfrm>
          <a:prstGeom prst="ellipse">
            <a:avLst/>
          </a:prstGeom>
          <a:gradFill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34000">
                <a:schemeClr val="accent1"/>
              </a:gs>
              <a:gs pos="62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37000">
                  <a:srgbClr val="D7E2FF">
                    <a:lumMod val="5000"/>
                    <a:lumOff val="95000"/>
                  </a:srgbClr>
                </a:gs>
                <a:gs pos="71000">
                  <a:schemeClr val="accent1">
                    <a:lumMod val="20000"/>
                    <a:lumOff val="80000"/>
                  </a:schemeClr>
                </a:gs>
                <a:gs pos="100000">
                  <a:srgbClr val="FFFFFF"/>
                </a:gs>
              </a:gsLst>
              <a:lin ang="16200000" scaled="0"/>
            </a:gradFill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rmAutofit fontScale="30000" lnSpcReduction="20000"/>
          </a:bodyPr>
          <a:p>
            <a:pPr lvl="0" algn="ctr">
              <a:buClrTx/>
              <a:buSzTx/>
              <a:buFontTx/>
            </a:pPr>
            <a:endParaRPr lang="en-US" b="1" spc="100">
              <a:solidFill>
                <a:schemeClr val="bg1"/>
              </a:solidFill>
              <a:uFillTx/>
              <a:latin typeface="Arial" panose="020B0604020202020204" pitchFamily="34" charset="0"/>
              <a:sym typeface="+mn-lt"/>
            </a:endParaRPr>
          </a:p>
        </p:txBody>
      </p:sp>
      <p:sp>
        <p:nvSpPr>
          <p:cNvPr id="16" name="矩形 15"/>
          <p:cNvSpPr/>
          <p:nvPr>
            <p:custDataLst>
              <p:tags r:id="rId13"/>
            </p:custDataLst>
          </p:nvPr>
        </p:nvSpPr>
        <p:spPr>
          <a:xfrm>
            <a:off x="3263644" y="5296271"/>
            <a:ext cx="1939789" cy="108747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</a:rPr>
              <a:t>Bangalore</a:t>
            </a:r>
            <a:endParaRPr lang="en-US" sz="1600" dirty="0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</a:endParaRPr>
          </a:p>
        </p:txBody>
      </p:sp>
      <p:sp>
        <p:nvSpPr>
          <p:cNvPr id="17" name="矩形 16"/>
          <p:cNvSpPr/>
          <p:nvPr>
            <p:custDataLst>
              <p:tags r:id="rId14"/>
            </p:custDataLst>
          </p:nvPr>
        </p:nvSpPr>
        <p:spPr>
          <a:xfrm>
            <a:off x="3263644" y="4696541"/>
            <a:ext cx="1939789" cy="497701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accent1"/>
                </a:solidFill>
                <a:latin typeface="+mj-lt"/>
              </a:rPr>
              <a:t>Headquartered</a:t>
            </a:r>
            <a:endParaRPr lang="en-US" sz="1600" b="1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32" name="直接连接符 31"/>
          <p:cNvCxnSpPr/>
          <p:nvPr>
            <p:custDataLst>
              <p:tags r:id="rId15"/>
            </p:custDataLst>
          </p:nvPr>
        </p:nvCxnSpPr>
        <p:spPr>
          <a:xfrm>
            <a:off x="3351986" y="5255832"/>
            <a:ext cx="1763727" cy="0"/>
          </a:xfrm>
          <a:prstGeom prst="line">
            <a:avLst/>
          </a:prstGeom>
          <a:ln w="9525">
            <a:gradFill>
              <a:gsLst>
                <a:gs pos="95000">
                  <a:srgbClr val="376FFF">
                    <a:alpha val="0"/>
                  </a:srgbClr>
                </a:gs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1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>
            <a:off x="6261047" y="4575849"/>
            <a:ext cx="123181" cy="123181"/>
          </a:xfrm>
          <a:prstGeom prst="ellipse">
            <a:avLst/>
          </a:prstGeom>
          <a:gradFill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34000">
                <a:schemeClr val="accent1"/>
              </a:gs>
              <a:gs pos="62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37000">
                  <a:srgbClr val="D7E2FF">
                    <a:lumMod val="5000"/>
                    <a:lumOff val="95000"/>
                  </a:srgbClr>
                </a:gs>
                <a:gs pos="71000">
                  <a:schemeClr val="accent1">
                    <a:lumMod val="20000"/>
                    <a:lumOff val="80000"/>
                  </a:schemeClr>
                </a:gs>
                <a:gs pos="100000">
                  <a:srgbClr val="FFFFFF"/>
                </a:gs>
              </a:gsLst>
              <a:lin ang="16200000" scaled="0"/>
            </a:gradFill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rmAutofit fontScale="30000" lnSpcReduction="20000"/>
          </a:bodyPr>
          <a:p>
            <a:pPr lvl="0" algn="ctr">
              <a:buClrTx/>
              <a:buSzTx/>
              <a:buFontTx/>
            </a:pPr>
            <a:endParaRPr lang="en-US" b="1" spc="100">
              <a:solidFill>
                <a:schemeClr val="bg1"/>
              </a:solidFill>
              <a:uFillTx/>
              <a:latin typeface="Arial" panose="020B0604020202020204" pitchFamily="34" charset="0"/>
              <a:sym typeface="+mn-lt"/>
            </a:endParaRPr>
          </a:p>
        </p:txBody>
      </p:sp>
      <p:sp>
        <p:nvSpPr>
          <p:cNvPr id="18" name="矩形 17"/>
          <p:cNvSpPr/>
          <p:nvPr>
            <p:custDataLst>
              <p:tags r:id="rId17"/>
            </p:custDataLst>
          </p:nvPr>
        </p:nvSpPr>
        <p:spPr>
          <a:xfrm>
            <a:off x="5352743" y="5296271"/>
            <a:ext cx="1939789" cy="108747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</a:rPr>
              <a:t>250,000</a:t>
            </a:r>
            <a:endParaRPr lang="en-US" sz="1400" dirty="0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</a:endParaRPr>
          </a:p>
        </p:txBody>
      </p:sp>
      <p:cxnSp>
        <p:nvCxnSpPr>
          <p:cNvPr id="12" name="直接连接符 4"/>
          <p:cNvCxnSpPr/>
          <p:nvPr>
            <p:custDataLst>
              <p:tags r:id="rId18"/>
            </p:custDataLst>
          </p:nvPr>
        </p:nvCxnSpPr>
        <p:spPr>
          <a:xfrm>
            <a:off x="5618391" y="5255832"/>
            <a:ext cx="1409115" cy="0"/>
          </a:xfrm>
          <a:prstGeom prst="line">
            <a:avLst/>
          </a:prstGeom>
          <a:ln w="9525">
            <a:gradFill>
              <a:gsLst>
                <a:gs pos="95000">
                  <a:srgbClr val="376FFF">
                    <a:alpha val="0"/>
                  </a:srgbClr>
                </a:gs>
                <a:gs pos="0">
                  <a:schemeClr val="accent1">
                    <a:alpha val="0"/>
                  </a:schemeClr>
                </a:gs>
                <a:gs pos="50000">
                  <a:schemeClr val="accent1">
                    <a:alpha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>
            <a:spLocks noChangeAspect="1"/>
          </p:cNvSpPr>
          <p:nvPr>
            <p:custDataLst>
              <p:tags r:id="rId19"/>
            </p:custDataLst>
          </p:nvPr>
        </p:nvSpPr>
        <p:spPr>
          <a:xfrm>
            <a:off x="7158153" y="4150937"/>
            <a:ext cx="123389" cy="123445"/>
          </a:xfrm>
          <a:prstGeom prst="ellipse">
            <a:avLst/>
          </a:prstGeom>
          <a:gradFill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34000">
                <a:schemeClr val="accent1"/>
              </a:gs>
              <a:gs pos="62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37000">
                  <a:srgbClr val="D7E2FF">
                    <a:lumMod val="5000"/>
                    <a:lumOff val="95000"/>
                  </a:srgbClr>
                </a:gs>
                <a:gs pos="71000">
                  <a:schemeClr val="accent1">
                    <a:lumMod val="20000"/>
                    <a:lumOff val="80000"/>
                  </a:schemeClr>
                </a:gs>
                <a:gs pos="100000">
                  <a:srgbClr val="FFFFFF"/>
                </a:gs>
              </a:gsLst>
              <a:lin ang="16200000" scaled="0"/>
            </a:gradFill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rmAutofit fontScale="30000" lnSpcReduction="20000"/>
          </a:bodyPr>
          <a:p>
            <a:pPr lvl="0" algn="ctr">
              <a:buClrTx/>
              <a:buSzTx/>
              <a:buFontTx/>
            </a:pPr>
            <a:endParaRPr lang="en-US" b="1" spc="100">
              <a:solidFill>
                <a:schemeClr val="bg1"/>
              </a:solidFill>
              <a:uFillTx/>
              <a:latin typeface="Arial" panose="020B0604020202020204" pitchFamily="34" charset="0"/>
              <a:sym typeface="+mn-lt"/>
            </a:endParaRPr>
          </a:p>
        </p:txBody>
      </p:sp>
      <p:sp>
        <p:nvSpPr>
          <p:cNvPr id="21" name="矩形 19"/>
          <p:cNvSpPr/>
          <p:nvPr>
            <p:custDataLst>
              <p:tags r:id="rId20"/>
            </p:custDataLst>
          </p:nvPr>
        </p:nvSpPr>
        <p:spPr>
          <a:xfrm>
            <a:off x="7564401" y="4257942"/>
            <a:ext cx="2821341" cy="7969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10000"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7030A0"/>
                </a:solidFill>
              </a:rPr>
              <a:t>Multinational corporation,technology,business process services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22" name="矩形 20"/>
          <p:cNvSpPr/>
          <p:nvPr>
            <p:custDataLst>
              <p:tags r:id="rId21"/>
            </p:custDataLst>
          </p:nvPr>
        </p:nvSpPr>
        <p:spPr>
          <a:xfrm>
            <a:off x="7564401" y="3653236"/>
            <a:ext cx="2821341" cy="502678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accent1"/>
                </a:solidFill>
                <a:latin typeface="+mj-lt"/>
              </a:rPr>
              <a:t>wipro Limited</a:t>
            </a:r>
            <a:endParaRPr lang="en-US" b="1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22"/>
            </p:custDataLst>
          </p:nvPr>
        </p:nvCxnSpPr>
        <p:spPr>
          <a:xfrm>
            <a:off x="7564401" y="4217504"/>
            <a:ext cx="1409115" cy="0"/>
          </a:xfrm>
          <a:prstGeom prst="line">
            <a:avLst/>
          </a:prstGeom>
          <a:ln w="9525">
            <a:gradFill>
              <a:gsLst>
                <a:gs pos="95000">
                  <a:srgbClr val="376FFF">
                    <a:alpha val="0"/>
                  </a:srgbClr>
                </a:gs>
                <a:gs pos="0">
                  <a:schemeClr val="accent1">
                    <a:alpha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6"/>
          <p:cNvSpPr/>
          <p:nvPr>
            <p:custDataLst>
              <p:tags r:id="rId23"/>
            </p:custDataLst>
          </p:nvPr>
        </p:nvSpPr>
        <p:spPr>
          <a:xfrm>
            <a:off x="3643141" y="3109498"/>
            <a:ext cx="3270516" cy="1386097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0000">
                <a:schemeClr val="accent1">
                  <a:alpha val="25000"/>
                </a:schemeClr>
              </a:gs>
            </a:gsLst>
            <a:lin ang="5400000" scaled="0"/>
          </a:gradFill>
          <a:ln>
            <a:gradFill>
              <a:gsLst>
                <a:gs pos="26000">
                  <a:schemeClr val="accent1">
                    <a:alpha val="0"/>
                  </a:schemeClr>
                </a:gs>
                <a:gs pos="100000">
                  <a:schemeClr val="accent1">
                    <a:alpha val="55000"/>
                  </a:schemeClr>
                </a:gs>
              </a:gsLst>
              <a:lin ang="474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36195" numCol="1" spcCol="0" rtlCol="0" fromWordArt="0" anchor="t" anchorCtr="0" forceAA="0" compatLnSpc="1">
            <a:normAutofit fontScale="25000"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sz="14665" b="1">
                <a:solidFill>
                  <a:schemeClr val="accent1"/>
                </a:solidFill>
                <a:latin typeface="+mj-lt"/>
                <a:sym typeface="+mn-ea"/>
              </a:rPr>
              <a:t>wipro</a:t>
            </a:r>
            <a:endParaRPr lang="en-US" sz="14665" b="1">
              <a:solidFill>
                <a:schemeClr val="accent1"/>
              </a:solidFill>
              <a:latin typeface="+mj-lt"/>
              <a:sym typeface="+mn-ea"/>
            </a:endParaRPr>
          </a:p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sz="4665" b="1">
                <a:solidFill>
                  <a:schemeClr val="accent1"/>
                </a:solidFill>
                <a:latin typeface="+mj-lt"/>
                <a:sym typeface="+mn-ea"/>
              </a:rPr>
              <a:t>Western India Vegetable Products</a:t>
            </a:r>
            <a:endParaRPr lang="en-US" sz="4665" b="1">
              <a:solidFill>
                <a:schemeClr val="accent1"/>
              </a:solidFill>
              <a:latin typeface="+mj-lt"/>
              <a:sym typeface="+mn-ea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5723890" y="4968875"/>
            <a:ext cx="4690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0070C0"/>
                </a:solidFill>
                <a:sym typeface="+mn-ea"/>
              </a:rPr>
              <a:t>Employs</a:t>
            </a:r>
            <a:endParaRPr lang="en-US"/>
          </a:p>
        </p:txBody>
      </p:sp>
      <p:pic>
        <p:nvPicPr>
          <p:cNvPr id="37" name="Picture 36"/>
          <p:cNvPicPr/>
          <p:nvPr/>
        </p:nvPicPr>
        <p:blipFill>
          <a:blip r:embed="rId24"/>
        </p:blipFill>
        <p:spPr>
          <a:xfrm>
            <a:off x="9709150" y="1931035"/>
            <a:ext cx="1878965" cy="1883410"/>
          </a:xfrm>
          <a:prstGeom prst="rect">
            <a:avLst/>
          </a:prstGeom>
        </p:spPr>
      </p:pic>
      <p:sp>
        <p:nvSpPr>
          <p:cNvPr id="39" name="Text Box 38"/>
          <p:cNvSpPr txBox="1"/>
          <p:nvPr/>
        </p:nvSpPr>
        <p:spPr>
          <a:xfrm>
            <a:off x="10024745" y="3987165"/>
            <a:ext cx="4611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 M. H. Premji</a:t>
            </a:r>
            <a:endParaRPr lang="en-US">
              <a:solidFill>
                <a:srgbClr val="FF0000"/>
              </a:solidFill>
            </a:endParaRPr>
          </a:p>
        </p:txBody>
      </p:sp>
    </p:spTree>
    <p:custDataLst>
      <p:tags r:id="rId2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4" name="任意多边形 1"/>
          <p:cNvSpPr/>
          <p:nvPr>
            <p:custDataLst>
              <p:tags r:id="rId1"/>
            </p:custDataLst>
          </p:nvPr>
        </p:nvSpPr>
        <p:spPr>
          <a:xfrm>
            <a:off x="8068719" y="2623064"/>
            <a:ext cx="2576276" cy="3818694"/>
          </a:xfrm>
          <a:custGeom>
            <a:avLst/>
            <a:gdLst>
              <a:gd name="connsiteX0" fmla="*/ 0 w 4029"/>
              <a:gd name="connsiteY0" fmla="*/ 5965 h 5972"/>
              <a:gd name="connsiteX1" fmla="*/ 3024 w 4029"/>
              <a:gd name="connsiteY1" fmla="*/ 3 h 5972"/>
              <a:gd name="connsiteX2" fmla="*/ 4029 w 4029"/>
              <a:gd name="connsiteY2" fmla="*/ 0 h 5972"/>
              <a:gd name="connsiteX3" fmla="*/ 1001 w 4029"/>
              <a:gd name="connsiteY3" fmla="*/ 5972 h 5972"/>
              <a:gd name="connsiteX4" fmla="*/ 0 w 4029"/>
              <a:gd name="connsiteY4" fmla="*/ 5965 h 5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9" h="5972">
                <a:moveTo>
                  <a:pt x="0" y="5965"/>
                </a:moveTo>
                <a:lnTo>
                  <a:pt x="3024" y="3"/>
                </a:lnTo>
                <a:lnTo>
                  <a:pt x="4029" y="0"/>
                </a:lnTo>
                <a:lnTo>
                  <a:pt x="1001" y="5972"/>
                </a:lnTo>
                <a:lnTo>
                  <a:pt x="0" y="5965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en-US"/>
          </a:p>
        </p:txBody>
      </p:sp>
      <p:sp>
        <p:nvSpPr>
          <p:cNvPr id="5" name="任意多边形 4"/>
          <p:cNvSpPr/>
          <p:nvPr>
            <p:custDataLst>
              <p:tags r:id="rId2"/>
            </p:custDataLst>
          </p:nvPr>
        </p:nvSpPr>
        <p:spPr>
          <a:xfrm>
            <a:off x="7885202" y="3315570"/>
            <a:ext cx="2264872" cy="3126188"/>
          </a:xfrm>
          <a:custGeom>
            <a:avLst/>
            <a:gdLst>
              <a:gd name="connsiteX0" fmla="*/ 0 w 3542"/>
              <a:gd name="connsiteY0" fmla="*/ 4916 h 4925"/>
              <a:gd name="connsiteX1" fmla="*/ 2531 w 3542"/>
              <a:gd name="connsiteY1" fmla="*/ 3 h 4925"/>
              <a:gd name="connsiteX2" fmla="*/ 3542 w 3542"/>
              <a:gd name="connsiteY2" fmla="*/ 0 h 4925"/>
              <a:gd name="connsiteX3" fmla="*/ 995 w 3542"/>
              <a:gd name="connsiteY3" fmla="*/ 4925 h 4925"/>
              <a:gd name="connsiteX4" fmla="*/ 0 w 3542"/>
              <a:gd name="connsiteY4" fmla="*/ 4916 h 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2" h="4925">
                <a:moveTo>
                  <a:pt x="0" y="4916"/>
                </a:moveTo>
                <a:lnTo>
                  <a:pt x="2531" y="3"/>
                </a:lnTo>
                <a:lnTo>
                  <a:pt x="3542" y="0"/>
                </a:lnTo>
                <a:lnTo>
                  <a:pt x="995" y="4925"/>
                </a:lnTo>
                <a:lnTo>
                  <a:pt x="0" y="491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90" name="平行四边形 89"/>
          <p:cNvSpPr/>
          <p:nvPr>
            <p:custDataLst>
              <p:tags r:id="rId3"/>
            </p:custDataLst>
          </p:nvPr>
        </p:nvSpPr>
        <p:spPr>
          <a:xfrm>
            <a:off x="7750282" y="4006797"/>
            <a:ext cx="1883770" cy="2422812"/>
          </a:xfrm>
          <a:prstGeom prst="parallelogram">
            <a:avLst>
              <a:gd name="adj" fmla="val 65507"/>
            </a:avLst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en-US"/>
          </a:p>
        </p:txBody>
      </p:sp>
      <p:sp>
        <p:nvSpPr>
          <p:cNvPr id="91" name="平行四边形 90"/>
          <p:cNvSpPr/>
          <p:nvPr>
            <p:custDataLst>
              <p:tags r:id="rId4"/>
            </p:custDataLst>
          </p:nvPr>
        </p:nvSpPr>
        <p:spPr>
          <a:xfrm>
            <a:off x="7596818" y="4694188"/>
            <a:ext cx="1551904" cy="1736061"/>
          </a:xfrm>
          <a:prstGeom prst="parallelogram">
            <a:avLst>
              <a:gd name="adj" fmla="val 58133"/>
            </a:avLst>
          </a:prstGeom>
          <a:solidFill>
            <a:schemeClr val="accent1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92" name="任意多边形 91"/>
          <p:cNvSpPr/>
          <p:nvPr>
            <p:custDataLst>
              <p:tags r:id="rId5"/>
            </p:custDataLst>
          </p:nvPr>
        </p:nvSpPr>
        <p:spPr>
          <a:xfrm flipH="1">
            <a:off x="7167245" y="4144645"/>
            <a:ext cx="2350770" cy="744220"/>
          </a:xfrm>
          <a:custGeom>
            <a:avLst/>
            <a:gdLst>
              <a:gd name="connsiteX0" fmla="*/ 1000 w 3940"/>
              <a:gd name="connsiteY0" fmla="*/ 390 h 1800"/>
              <a:gd name="connsiteX1" fmla="*/ 3040 w 3940"/>
              <a:gd name="connsiteY1" fmla="*/ 390 h 1800"/>
              <a:gd name="connsiteX2" fmla="*/ 3040 w 3940"/>
              <a:gd name="connsiteY2" fmla="*/ 0 h 1800"/>
              <a:gd name="connsiteX3" fmla="*/ 3940 w 3940"/>
              <a:gd name="connsiteY3" fmla="*/ 900 h 1800"/>
              <a:gd name="connsiteX4" fmla="*/ 3040 w 3940"/>
              <a:gd name="connsiteY4" fmla="*/ 1800 h 1800"/>
              <a:gd name="connsiteX5" fmla="*/ 3040 w 3940"/>
              <a:gd name="connsiteY5" fmla="*/ 1410 h 1800"/>
              <a:gd name="connsiteX6" fmla="*/ 0 w 3940"/>
              <a:gd name="connsiteY6" fmla="*/ 1400 h 1800"/>
              <a:gd name="connsiteX7" fmla="*/ 1000 w 3940"/>
              <a:gd name="connsiteY7" fmla="*/ 390 h 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0" h="1800">
                <a:moveTo>
                  <a:pt x="1000" y="390"/>
                </a:moveTo>
                <a:lnTo>
                  <a:pt x="3040" y="390"/>
                </a:lnTo>
                <a:lnTo>
                  <a:pt x="3040" y="0"/>
                </a:lnTo>
                <a:lnTo>
                  <a:pt x="3940" y="900"/>
                </a:lnTo>
                <a:lnTo>
                  <a:pt x="3040" y="1800"/>
                </a:lnTo>
                <a:lnTo>
                  <a:pt x="3040" y="1410"/>
                </a:lnTo>
                <a:lnTo>
                  <a:pt x="0" y="1400"/>
                </a:lnTo>
                <a:lnTo>
                  <a:pt x="1000" y="390"/>
                </a:lnTo>
                <a:close/>
              </a:path>
            </a:pathLst>
          </a:custGeom>
          <a:gradFill>
            <a:gsLst>
              <a:gs pos="58000">
                <a:schemeClr val="accent1">
                  <a:lumMod val="91000"/>
                  <a:lumOff val="9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647700" tIns="179705" rIns="360045" bIns="179705" numCol="1" spcCol="0" rtlCol="0" fromWordArt="0" anchor="ctr" anchorCtr="0" forceAA="0" compatLnSpc="1">
            <a:norm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sz="1300" b="1">
                <a:solidFill>
                  <a:srgbClr val="FFFFFF"/>
                </a:solidFill>
                <a:latin typeface="+mj-lt"/>
                <a:sym typeface="+mn-ea"/>
              </a:rPr>
              <a:t>Manufacturing</a:t>
            </a:r>
            <a:endParaRPr lang="en-US" sz="1300" b="1">
              <a:solidFill>
                <a:srgbClr val="FFFFFF"/>
              </a:solidFill>
              <a:latin typeface="+mj-lt"/>
              <a:sym typeface="+mn-ea"/>
            </a:endParaRPr>
          </a:p>
        </p:txBody>
      </p:sp>
      <p:sp>
        <p:nvSpPr>
          <p:cNvPr id="93" name="任意多边形 92"/>
          <p:cNvSpPr/>
          <p:nvPr>
            <p:custDataLst>
              <p:tags r:id="rId6"/>
            </p:custDataLst>
          </p:nvPr>
        </p:nvSpPr>
        <p:spPr>
          <a:xfrm flipH="1">
            <a:off x="7760970" y="3449320"/>
            <a:ext cx="1884045" cy="680720"/>
          </a:xfrm>
          <a:custGeom>
            <a:avLst/>
            <a:gdLst>
              <a:gd name="connsiteX0" fmla="*/ 1000 w 3940"/>
              <a:gd name="connsiteY0" fmla="*/ 390 h 1800"/>
              <a:gd name="connsiteX1" fmla="*/ 3040 w 3940"/>
              <a:gd name="connsiteY1" fmla="*/ 390 h 1800"/>
              <a:gd name="connsiteX2" fmla="*/ 3040 w 3940"/>
              <a:gd name="connsiteY2" fmla="*/ 0 h 1800"/>
              <a:gd name="connsiteX3" fmla="*/ 3940 w 3940"/>
              <a:gd name="connsiteY3" fmla="*/ 900 h 1800"/>
              <a:gd name="connsiteX4" fmla="*/ 3040 w 3940"/>
              <a:gd name="connsiteY4" fmla="*/ 1800 h 1800"/>
              <a:gd name="connsiteX5" fmla="*/ 3040 w 3940"/>
              <a:gd name="connsiteY5" fmla="*/ 1410 h 1800"/>
              <a:gd name="connsiteX6" fmla="*/ 0 w 3940"/>
              <a:gd name="connsiteY6" fmla="*/ 1400 h 1800"/>
              <a:gd name="connsiteX7" fmla="*/ 1000 w 3940"/>
              <a:gd name="connsiteY7" fmla="*/ 390 h 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0" h="1800">
                <a:moveTo>
                  <a:pt x="1000" y="390"/>
                </a:moveTo>
                <a:lnTo>
                  <a:pt x="3040" y="390"/>
                </a:lnTo>
                <a:lnTo>
                  <a:pt x="3040" y="0"/>
                </a:lnTo>
                <a:lnTo>
                  <a:pt x="3940" y="900"/>
                </a:lnTo>
                <a:lnTo>
                  <a:pt x="3040" y="1800"/>
                </a:lnTo>
                <a:lnTo>
                  <a:pt x="3040" y="1410"/>
                </a:lnTo>
                <a:lnTo>
                  <a:pt x="0" y="1400"/>
                </a:lnTo>
                <a:lnTo>
                  <a:pt x="1000" y="390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6000">
                <a:schemeClr val="accent4">
                  <a:lumMod val="40000"/>
                  <a:lumOff val="60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647700" tIns="179705" rIns="360045" bIns="179705" numCol="1" spcCol="0" rtlCol="0" fromWordArt="0" anchor="ctr" anchorCtr="0" forceAA="0" compatLnSpc="1">
            <a:norm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sz="1300" b="1">
                <a:solidFill>
                  <a:srgbClr val="FFFFFF"/>
                </a:solidFill>
                <a:latin typeface="+mj-lt"/>
                <a:sym typeface="+mn-ea"/>
              </a:rPr>
              <a:t>Retail</a:t>
            </a:r>
            <a:endParaRPr lang="en-US" sz="1300" b="1">
              <a:solidFill>
                <a:srgbClr val="FFFFFF"/>
              </a:solidFill>
              <a:latin typeface="+mj-lt"/>
              <a:sym typeface="+mn-ea"/>
            </a:endParaRPr>
          </a:p>
        </p:txBody>
      </p:sp>
      <p:sp>
        <p:nvSpPr>
          <p:cNvPr id="94" name="平行四边形 93"/>
          <p:cNvSpPr/>
          <p:nvPr>
            <p:custDataLst>
              <p:tags r:id="rId7"/>
            </p:custDataLst>
          </p:nvPr>
        </p:nvSpPr>
        <p:spPr>
          <a:xfrm>
            <a:off x="7467652" y="5392449"/>
            <a:ext cx="1213004" cy="1038439"/>
          </a:xfrm>
          <a:prstGeom prst="parallelogram">
            <a:avLst>
              <a:gd name="adj" fmla="val 53069"/>
            </a:avLst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95" name="任意多边形 94"/>
          <p:cNvSpPr/>
          <p:nvPr>
            <p:custDataLst>
              <p:tags r:id="rId8"/>
            </p:custDataLst>
          </p:nvPr>
        </p:nvSpPr>
        <p:spPr>
          <a:xfrm flipH="1">
            <a:off x="6270625" y="5727065"/>
            <a:ext cx="1884045" cy="810895"/>
          </a:xfrm>
          <a:custGeom>
            <a:avLst/>
            <a:gdLst>
              <a:gd name="connsiteX0" fmla="*/ 1000 w 3940"/>
              <a:gd name="connsiteY0" fmla="*/ 390 h 1800"/>
              <a:gd name="connsiteX1" fmla="*/ 3040 w 3940"/>
              <a:gd name="connsiteY1" fmla="*/ 390 h 1800"/>
              <a:gd name="connsiteX2" fmla="*/ 3040 w 3940"/>
              <a:gd name="connsiteY2" fmla="*/ 0 h 1800"/>
              <a:gd name="connsiteX3" fmla="*/ 3940 w 3940"/>
              <a:gd name="connsiteY3" fmla="*/ 900 h 1800"/>
              <a:gd name="connsiteX4" fmla="*/ 3040 w 3940"/>
              <a:gd name="connsiteY4" fmla="*/ 1800 h 1800"/>
              <a:gd name="connsiteX5" fmla="*/ 3040 w 3940"/>
              <a:gd name="connsiteY5" fmla="*/ 1410 h 1800"/>
              <a:gd name="connsiteX6" fmla="*/ 0 w 3940"/>
              <a:gd name="connsiteY6" fmla="*/ 1400 h 1800"/>
              <a:gd name="connsiteX7" fmla="*/ 1000 w 3940"/>
              <a:gd name="connsiteY7" fmla="*/ 390 h 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0" h="1800">
                <a:moveTo>
                  <a:pt x="1000" y="390"/>
                </a:moveTo>
                <a:lnTo>
                  <a:pt x="3040" y="390"/>
                </a:lnTo>
                <a:lnTo>
                  <a:pt x="3040" y="0"/>
                </a:lnTo>
                <a:lnTo>
                  <a:pt x="3940" y="900"/>
                </a:lnTo>
                <a:lnTo>
                  <a:pt x="3040" y="1800"/>
                </a:lnTo>
                <a:lnTo>
                  <a:pt x="3040" y="1410"/>
                </a:lnTo>
                <a:lnTo>
                  <a:pt x="0" y="1400"/>
                </a:lnTo>
                <a:lnTo>
                  <a:pt x="1000" y="390"/>
                </a:lnTo>
                <a:close/>
              </a:path>
            </a:pathLst>
          </a:custGeom>
          <a:gradFill>
            <a:gsLst>
              <a:gs pos="58000">
                <a:schemeClr val="accent1">
                  <a:lumMod val="91000"/>
                  <a:lumOff val="9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647700" tIns="179705" rIns="360045" bIns="179705" numCol="1" spcCol="0" rtlCol="0" fromWordArt="0" anchor="ctr" anchorCtr="0" forceAA="0" compatLnSpc="1">
            <a:norm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sz="1300" b="1">
                <a:solidFill>
                  <a:srgbClr val="FFFFFF"/>
                </a:solidFill>
                <a:latin typeface="+mj-lt"/>
                <a:sym typeface="+mn-ea"/>
              </a:rPr>
              <a:t>Energy</a:t>
            </a:r>
            <a:endParaRPr lang="en-US" sz="1300" b="1">
              <a:solidFill>
                <a:srgbClr val="FFFFFF"/>
              </a:solidFill>
              <a:latin typeface="+mj-lt"/>
              <a:sym typeface="+mn-ea"/>
            </a:endParaRPr>
          </a:p>
        </p:txBody>
      </p:sp>
      <p:sp>
        <p:nvSpPr>
          <p:cNvPr id="96" name="任意多边形 95"/>
          <p:cNvSpPr/>
          <p:nvPr>
            <p:custDataLst>
              <p:tags r:id="rId9"/>
            </p:custDataLst>
          </p:nvPr>
        </p:nvSpPr>
        <p:spPr>
          <a:xfrm flipH="1">
            <a:off x="6584315" y="4886325"/>
            <a:ext cx="2490470" cy="824230"/>
          </a:xfrm>
          <a:custGeom>
            <a:avLst/>
            <a:gdLst>
              <a:gd name="connsiteX0" fmla="*/ 1000 w 3940"/>
              <a:gd name="connsiteY0" fmla="*/ 390 h 1800"/>
              <a:gd name="connsiteX1" fmla="*/ 3040 w 3940"/>
              <a:gd name="connsiteY1" fmla="*/ 390 h 1800"/>
              <a:gd name="connsiteX2" fmla="*/ 3040 w 3940"/>
              <a:gd name="connsiteY2" fmla="*/ 0 h 1800"/>
              <a:gd name="connsiteX3" fmla="*/ 3940 w 3940"/>
              <a:gd name="connsiteY3" fmla="*/ 900 h 1800"/>
              <a:gd name="connsiteX4" fmla="*/ 3040 w 3940"/>
              <a:gd name="connsiteY4" fmla="*/ 1800 h 1800"/>
              <a:gd name="connsiteX5" fmla="*/ 3040 w 3940"/>
              <a:gd name="connsiteY5" fmla="*/ 1410 h 1800"/>
              <a:gd name="connsiteX6" fmla="*/ 0 w 3940"/>
              <a:gd name="connsiteY6" fmla="*/ 1400 h 1800"/>
              <a:gd name="connsiteX7" fmla="*/ 1000 w 3940"/>
              <a:gd name="connsiteY7" fmla="*/ 390 h 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0" h="1800">
                <a:moveTo>
                  <a:pt x="1000" y="390"/>
                </a:moveTo>
                <a:lnTo>
                  <a:pt x="3040" y="390"/>
                </a:lnTo>
                <a:lnTo>
                  <a:pt x="3040" y="0"/>
                </a:lnTo>
                <a:lnTo>
                  <a:pt x="3940" y="900"/>
                </a:lnTo>
                <a:lnTo>
                  <a:pt x="3040" y="1800"/>
                </a:lnTo>
                <a:lnTo>
                  <a:pt x="3040" y="1410"/>
                </a:lnTo>
                <a:lnTo>
                  <a:pt x="0" y="1400"/>
                </a:lnTo>
                <a:lnTo>
                  <a:pt x="1000" y="390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6000">
                <a:schemeClr val="accent4">
                  <a:lumMod val="40000"/>
                  <a:lumOff val="60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647700" tIns="179705" rIns="360045" bIns="179705" numCol="1" spcCol="0" rtlCol="0" fromWordArt="0" anchor="ctr" anchorCtr="0" forceAA="0" compatLnSpc="1">
            <a:norm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sz="1300" b="1">
                <a:solidFill>
                  <a:srgbClr val="FFFFFF"/>
                </a:solidFill>
                <a:latin typeface="+mj-lt"/>
                <a:sym typeface="+mn-ea"/>
              </a:rPr>
              <a:t>Ccomunication</a:t>
            </a:r>
            <a:endParaRPr lang="en-US" sz="1300" b="1">
              <a:solidFill>
                <a:srgbClr val="FFFFFF"/>
              </a:solidFill>
              <a:latin typeface="+mj-lt"/>
              <a:sym typeface="+mn-ea"/>
            </a:endParaRPr>
          </a:p>
        </p:txBody>
      </p:sp>
      <p:sp>
        <p:nvSpPr>
          <p:cNvPr id="97" name="平行四边形 96"/>
          <p:cNvSpPr/>
          <p:nvPr>
            <p:custDataLst>
              <p:tags r:id="rId10"/>
            </p:custDataLst>
          </p:nvPr>
        </p:nvSpPr>
        <p:spPr>
          <a:xfrm>
            <a:off x="7321222" y="6081118"/>
            <a:ext cx="833181" cy="349130"/>
          </a:xfrm>
          <a:prstGeom prst="parallelogram">
            <a:avLst>
              <a:gd name="adj" fmla="val 50771"/>
            </a:avLst>
          </a:prstGeom>
          <a:solidFill>
            <a:schemeClr val="accent1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45000" lnSpcReduction="20000"/>
          </a:bodyPr>
          <a:p>
            <a:pPr lvl="0" algn="ctr">
              <a:buClrTx/>
              <a:buSzTx/>
              <a:buFontTx/>
            </a:pPr>
            <a:endParaRPr lang="en-US">
              <a:sym typeface="+mn-lt"/>
            </a:endParaRPr>
          </a:p>
        </p:txBody>
      </p:sp>
      <p:sp>
        <p:nvSpPr>
          <p:cNvPr id="10" name="矩形 9"/>
          <p:cNvSpPr/>
          <p:nvPr>
            <p:custDataLst>
              <p:tags r:id="rId11"/>
            </p:custDataLst>
          </p:nvPr>
        </p:nvSpPr>
        <p:spPr>
          <a:xfrm>
            <a:off x="2929890" y="3526790"/>
            <a:ext cx="4501515" cy="466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90000" lnSpcReduction="20000"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Customer experience, supply chain management, </a:t>
            </a:r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digital transformation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矩形 11"/>
          <p:cNvSpPr/>
          <p:nvPr>
            <p:custDataLst>
              <p:tags r:id="rId12"/>
            </p:custDataLst>
          </p:nvPr>
        </p:nvSpPr>
        <p:spPr>
          <a:xfrm>
            <a:off x="2135505" y="4231005"/>
            <a:ext cx="4788535" cy="466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90000" lnSpcReduction="20000"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b="1">
                <a:solidFill>
                  <a:schemeClr val="accent1"/>
                </a:solidFill>
              </a:rPr>
              <a:t>Manufacturing processes, supply chain management, production efficiency</a:t>
            </a:r>
            <a:endParaRPr lang="en-US" sz="1400" b="1">
              <a:solidFill>
                <a:schemeClr val="accent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13"/>
            </p:custDataLst>
          </p:nvPr>
        </p:nvSpPr>
        <p:spPr>
          <a:xfrm>
            <a:off x="1538605" y="4935855"/>
            <a:ext cx="4848860" cy="5848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Network management, customer </a:t>
            </a:r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experience, digital transformatio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n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矩形 13"/>
          <p:cNvSpPr/>
          <p:nvPr>
            <p:custDataLst>
              <p:tags r:id="rId14"/>
            </p:custDataLst>
          </p:nvPr>
        </p:nvSpPr>
        <p:spPr>
          <a:xfrm>
            <a:off x="1125220" y="5728970"/>
            <a:ext cx="4591050" cy="5283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10000"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/>
                </a:solidFill>
              </a:rPr>
              <a:t>Energy management, smart grids, environmental compliance</a:t>
            </a:r>
            <a:endParaRPr lang="en-US" sz="1400" b="1">
              <a:solidFill>
                <a:schemeClr val="accent1"/>
              </a:solidFill>
            </a:endParaRPr>
          </a:p>
        </p:txBody>
      </p:sp>
      <p:sp>
        <p:nvSpPr>
          <p:cNvPr id="103" name="椭圆 102"/>
          <p:cNvSpPr/>
          <p:nvPr>
            <p:custDataLst>
              <p:tags r:id="rId15"/>
            </p:custDataLst>
          </p:nvPr>
        </p:nvSpPr>
        <p:spPr>
          <a:xfrm>
            <a:off x="8080229" y="3650633"/>
            <a:ext cx="228917" cy="22891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4" name="椭圆 103"/>
          <p:cNvSpPr/>
          <p:nvPr>
            <p:custDataLst>
              <p:tags r:id="rId16"/>
            </p:custDataLst>
          </p:nvPr>
        </p:nvSpPr>
        <p:spPr>
          <a:xfrm>
            <a:off x="7582111" y="4340581"/>
            <a:ext cx="230196" cy="23019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6" name="椭圆 105"/>
          <p:cNvSpPr/>
          <p:nvPr>
            <p:custDataLst>
              <p:tags r:id="rId17"/>
            </p:custDataLst>
          </p:nvPr>
        </p:nvSpPr>
        <p:spPr>
          <a:xfrm>
            <a:off x="7112767" y="5038842"/>
            <a:ext cx="230196" cy="23019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7" name="椭圆 106"/>
          <p:cNvSpPr/>
          <p:nvPr>
            <p:custDataLst>
              <p:tags r:id="rId18"/>
            </p:custDataLst>
          </p:nvPr>
        </p:nvSpPr>
        <p:spPr>
          <a:xfrm>
            <a:off x="6583317" y="5725593"/>
            <a:ext cx="230196" cy="23019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19"/>
            </p:custDataLst>
          </p:nvPr>
        </p:nvSpPr>
        <p:spPr>
          <a:xfrm>
            <a:off x="2418080" y="2821940"/>
            <a:ext cx="5217795" cy="466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/>
                </a:solidFill>
              </a:rPr>
              <a:t> Healthcare IT, patient care, medical researc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任意多边形 3"/>
          <p:cNvSpPr/>
          <p:nvPr>
            <p:custDataLst>
              <p:tags r:id="rId20"/>
            </p:custDataLst>
          </p:nvPr>
        </p:nvSpPr>
        <p:spPr>
          <a:xfrm flipH="1">
            <a:off x="8775065" y="1804035"/>
            <a:ext cx="1884045" cy="821690"/>
          </a:xfrm>
          <a:custGeom>
            <a:avLst/>
            <a:gdLst>
              <a:gd name="connsiteX0" fmla="*/ 1000 w 3940"/>
              <a:gd name="connsiteY0" fmla="*/ 390 h 1800"/>
              <a:gd name="connsiteX1" fmla="*/ 3040 w 3940"/>
              <a:gd name="connsiteY1" fmla="*/ 390 h 1800"/>
              <a:gd name="connsiteX2" fmla="*/ 3040 w 3940"/>
              <a:gd name="connsiteY2" fmla="*/ 0 h 1800"/>
              <a:gd name="connsiteX3" fmla="*/ 3940 w 3940"/>
              <a:gd name="connsiteY3" fmla="*/ 900 h 1800"/>
              <a:gd name="connsiteX4" fmla="*/ 3040 w 3940"/>
              <a:gd name="connsiteY4" fmla="*/ 1800 h 1800"/>
              <a:gd name="connsiteX5" fmla="*/ 3040 w 3940"/>
              <a:gd name="connsiteY5" fmla="*/ 1410 h 1800"/>
              <a:gd name="connsiteX6" fmla="*/ 0 w 3940"/>
              <a:gd name="connsiteY6" fmla="*/ 1400 h 1800"/>
              <a:gd name="connsiteX7" fmla="*/ 1000 w 3940"/>
              <a:gd name="connsiteY7" fmla="*/ 390 h 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0" h="1800">
                <a:moveTo>
                  <a:pt x="1000" y="390"/>
                </a:moveTo>
                <a:lnTo>
                  <a:pt x="3040" y="390"/>
                </a:lnTo>
                <a:lnTo>
                  <a:pt x="3040" y="0"/>
                </a:lnTo>
                <a:lnTo>
                  <a:pt x="3940" y="900"/>
                </a:lnTo>
                <a:lnTo>
                  <a:pt x="3040" y="1800"/>
                </a:lnTo>
                <a:lnTo>
                  <a:pt x="3040" y="1410"/>
                </a:lnTo>
                <a:lnTo>
                  <a:pt x="0" y="1400"/>
                </a:lnTo>
                <a:lnTo>
                  <a:pt x="1000" y="390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6000">
                <a:schemeClr val="accent4">
                  <a:lumMod val="40000"/>
                  <a:lumOff val="60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647700" tIns="179705" rIns="360045" bIns="179705" numCol="1" spcCol="0" rtlCol="0" fromWordArt="0" anchor="ctr" anchorCtr="0" forceAA="0" compatLnSpc="1">
            <a:norm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sz="1300" b="1">
                <a:solidFill>
                  <a:srgbClr val="FFFFFF"/>
                </a:solidFill>
                <a:latin typeface="+mj-lt"/>
                <a:sym typeface="+mn-ea"/>
              </a:rPr>
              <a:t>Banking </a:t>
            </a:r>
            <a:endParaRPr lang="en-US" sz="1300" b="1">
              <a:solidFill>
                <a:srgbClr val="FFFFFF"/>
              </a:solidFill>
              <a:latin typeface="+mj-lt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21"/>
            </p:custDataLst>
          </p:nvPr>
        </p:nvSpPr>
        <p:spPr>
          <a:xfrm>
            <a:off x="4062672" y="2117273"/>
            <a:ext cx="4382784" cy="46614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fontScale="90000"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Banking operations, financial transactions, compliance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椭圆 7"/>
          <p:cNvSpPr/>
          <p:nvPr>
            <p:custDataLst>
              <p:tags r:id="rId22"/>
            </p:custDataLst>
          </p:nvPr>
        </p:nvSpPr>
        <p:spPr>
          <a:xfrm>
            <a:off x="9073908" y="2270737"/>
            <a:ext cx="228917" cy="22891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任意多边形 5"/>
          <p:cNvSpPr/>
          <p:nvPr>
            <p:custDataLst>
              <p:tags r:id="rId23"/>
            </p:custDataLst>
          </p:nvPr>
        </p:nvSpPr>
        <p:spPr>
          <a:xfrm flipH="1">
            <a:off x="8265795" y="2647950"/>
            <a:ext cx="1884045" cy="735965"/>
          </a:xfrm>
          <a:custGeom>
            <a:avLst/>
            <a:gdLst>
              <a:gd name="connsiteX0" fmla="*/ 1000 w 3940"/>
              <a:gd name="connsiteY0" fmla="*/ 390 h 1800"/>
              <a:gd name="connsiteX1" fmla="*/ 3040 w 3940"/>
              <a:gd name="connsiteY1" fmla="*/ 390 h 1800"/>
              <a:gd name="connsiteX2" fmla="*/ 3040 w 3940"/>
              <a:gd name="connsiteY2" fmla="*/ 0 h 1800"/>
              <a:gd name="connsiteX3" fmla="*/ 3940 w 3940"/>
              <a:gd name="connsiteY3" fmla="*/ 900 h 1800"/>
              <a:gd name="connsiteX4" fmla="*/ 3040 w 3940"/>
              <a:gd name="connsiteY4" fmla="*/ 1800 h 1800"/>
              <a:gd name="connsiteX5" fmla="*/ 3040 w 3940"/>
              <a:gd name="connsiteY5" fmla="*/ 1410 h 1800"/>
              <a:gd name="connsiteX6" fmla="*/ 0 w 3940"/>
              <a:gd name="connsiteY6" fmla="*/ 1400 h 1800"/>
              <a:gd name="connsiteX7" fmla="*/ 1000 w 3940"/>
              <a:gd name="connsiteY7" fmla="*/ 390 h 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0" h="1800">
                <a:moveTo>
                  <a:pt x="1000" y="390"/>
                </a:moveTo>
                <a:lnTo>
                  <a:pt x="3040" y="390"/>
                </a:lnTo>
                <a:lnTo>
                  <a:pt x="3040" y="0"/>
                </a:lnTo>
                <a:lnTo>
                  <a:pt x="3940" y="900"/>
                </a:lnTo>
                <a:lnTo>
                  <a:pt x="3040" y="1800"/>
                </a:lnTo>
                <a:lnTo>
                  <a:pt x="3040" y="1410"/>
                </a:lnTo>
                <a:lnTo>
                  <a:pt x="0" y="1400"/>
                </a:lnTo>
                <a:lnTo>
                  <a:pt x="1000" y="390"/>
                </a:lnTo>
                <a:close/>
              </a:path>
            </a:pathLst>
          </a:custGeom>
          <a:gradFill>
            <a:gsLst>
              <a:gs pos="58000">
                <a:schemeClr val="accent1">
                  <a:lumMod val="91000"/>
                  <a:lumOff val="9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647700" tIns="179705" rIns="360045" bIns="179705" numCol="1" spcCol="0" rtlCol="0" fromWordArt="0" anchor="ctr" anchorCtr="0" forceAA="0" compatLnSpc="1">
            <a:norm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sz="1300" b="1">
                <a:solidFill>
                  <a:srgbClr val="FFFFFF"/>
                </a:solidFill>
                <a:latin typeface="+mj-lt"/>
                <a:sym typeface="+mn-ea"/>
              </a:rPr>
              <a:t>Healthcare</a:t>
            </a:r>
            <a:endParaRPr lang="en-US" sz="1300" b="1">
              <a:solidFill>
                <a:srgbClr val="FFFFFF"/>
              </a:solidFill>
              <a:latin typeface="+mj-lt"/>
              <a:sym typeface="+mn-ea"/>
            </a:endParaRPr>
          </a:p>
        </p:txBody>
      </p:sp>
      <p:sp>
        <p:nvSpPr>
          <p:cNvPr id="11" name="椭圆 10"/>
          <p:cNvSpPr/>
          <p:nvPr>
            <p:custDataLst>
              <p:tags r:id="rId24"/>
            </p:custDataLst>
          </p:nvPr>
        </p:nvSpPr>
        <p:spPr>
          <a:xfrm>
            <a:off x="8588579" y="2960045"/>
            <a:ext cx="230196" cy="23019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任意多边形: 形状 16"/>
          <p:cNvSpPr/>
          <p:nvPr>
            <p:custDataLst>
              <p:tags r:id="rId25"/>
            </p:custDataLst>
          </p:nvPr>
        </p:nvSpPr>
        <p:spPr>
          <a:xfrm>
            <a:off x="9126981" y="2323810"/>
            <a:ext cx="123253" cy="123253"/>
          </a:xfrm>
          <a:custGeom>
            <a:avLst/>
            <a:gdLst>
              <a:gd name="connsiteX0" fmla="*/ 22760 w 122399"/>
              <a:gd name="connsiteY0" fmla="*/ 85532 h 122399"/>
              <a:gd name="connsiteX1" fmla="*/ 26887 w 122399"/>
              <a:gd name="connsiteY1" fmla="*/ 91914 h 122399"/>
              <a:gd name="connsiteX2" fmla="*/ 11594 w 122399"/>
              <a:gd name="connsiteY2" fmla="*/ 103394 h 122399"/>
              <a:gd name="connsiteX3" fmla="*/ 61314 w 122399"/>
              <a:gd name="connsiteY3" fmla="*/ 114874 h 122399"/>
              <a:gd name="connsiteX4" fmla="*/ 111034 w 122399"/>
              <a:gd name="connsiteY4" fmla="*/ 103394 h 122399"/>
              <a:gd name="connsiteX5" fmla="*/ 91914 w 122399"/>
              <a:gd name="connsiteY5" fmla="*/ 91914 h 122399"/>
              <a:gd name="connsiteX6" fmla="*/ 97613 w 122399"/>
              <a:gd name="connsiteY6" fmla="*/ 84944 h 122399"/>
              <a:gd name="connsiteX7" fmla="*/ 122514 w 122399"/>
              <a:gd name="connsiteY7" fmla="*/ 103380 h 122399"/>
              <a:gd name="connsiteX8" fmla="*/ 61314 w 122399"/>
              <a:gd name="connsiteY8" fmla="*/ 122514 h 122399"/>
              <a:gd name="connsiteX9" fmla="*/ 114 w 122399"/>
              <a:gd name="connsiteY9" fmla="*/ 103380 h 122399"/>
              <a:gd name="connsiteX10" fmla="*/ 22760 w 122399"/>
              <a:gd name="connsiteY10" fmla="*/ 85532 h 122399"/>
              <a:gd name="connsiteX11" fmla="*/ 61314 w 122399"/>
              <a:gd name="connsiteY11" fmla="*/ 107207 h 122399"/>
              <a:gd name="connsiteX12" fmla="*/ 15421 w 122399"/>
              <a:gd name="connsiteY12" fmla="*/ 46376 h 122399"/>
              <a:gd name="connsiteX13" fmla="*/ 61314 w 122399"/>
              <a:gd name="connsiteY13" fmla="*/ 114 h 122399"/>
              <a:gd name="connsiteX14" fmla="*/ 107207 w 122399"/>
              <a:gd name="connsiteY14" fmla="*/ 46376 h 122399"/>
              <a:gd name="connsiteX15" fmla="*/ 61314 w 122399"/>
              <a:gd name="connsiteY15" fmla="*/ 107207 h 122399"/>
              <a:gd name="connsiteX16" fmla="*/ 61314 w 122399"/>
              <a:gd name="connsiteY16" fmla="*/ 53619 h 122399"/>
              <a:gd name="connsiteX17" fmla="*/ 72794 w 122399"/>
              <a:gd name="connsiteY17" fmla="*/ 42167 h 122399"/>
              <a:gd name="connsiteX18" fmla="*/ 61314 w 122399"/>
              <a:gd name="connsiteY18" fmla="*/ 30714 h 122399"/>
              <a:gd name="connsiteX19" fmla="*/ 49834 w 122399"/>
              <a:gd name="connsiteY19" fmla="*/ 42167 h 122399"/>
              <a:gd name="connsiteX20" fmla="*/ 61314 w 122399"/>
              <a:gd name="connsiteY20" fmla="*/ 53619 h 12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2399" h="122399">
                <a:moveTo>
                  <a:pt x="22760" y="85532"/>
                </a:moveTo>
                <a:lnTo>
                  <a:pt x="26887" y="91914"/>
                </a:lnTo>
                <a:cubicBezTo>
                  <a:pt x="17020" y="95331"/>
                  <a:pt x="11594" y="99335"/>
                  <a:pt x="11594" y="103394"/>
                </a:cubicBezTo>
                <a:cubicBezTo>
                  <a:pt x="11594" y="111608"/>
                  <a:pt x="37411" y="114874"/>
                  <a:pt x="61314" y="114874"/>
                </a:cubicBezTo>
                <a:cubicBezTo>
                  <a:pt x="85217" y="114874"/>
                  <a:pt x="111034" y="111621"/>
                  <a:pt x="111034" y="103394"/>
                </a:cubicBezTo>
                <a:cubicBezTo>
                  <a:pt x="111034" y="99034"/>
                  <a:pt x="102984" y="95426"/>
                  <a:pt x="91914" y="91914"/>
                </a:cubicBezTo>
                <a:lnTo>
                  <a:pt x="97613" y="84944"/>
                </a:lnTo>
                <a:cubicBezTo>
                  <a:pt x="112715" y="88730"/>
                  <a:pt x="122514" y="96520"/>
                  <a:pt x="122514" y="103380"/>
                </a:cubicBezTo>
                <a:cubicBezTo>
                  <a:pt x="122514" y="114874"/>
                  <a:pt x="95112" y="122514"/>
                  <a:pt x="61314" y="122514"/>
                </a:cubicBezTo>
                <a:cubicBezTo>
                  <a:pt x="27516" y="122514"/>
                  <a:pt x="114" y="114874"/>
                  <a:pt x="114" y="103380"/>
                </a:cubicBezTo>
                <a:cubicBezTo>
                  <a:pt x="114" y="96861"/>
                  <a:pt x="8943" y="89358"/>
                  <a:pt x="22760" y="85532"/>
                </a:cubicBezTo>
                <a:moveTo>
                  <a:pt x="61314" y="107207"/>
                </a:moveTo>
                <a:cubicBezTo>
                  <a:pt x="61314" y="107207"/>
                  <a:pt x="15421" y="74762"/>
                  <a:pt x="15421" y="46376"/>
                </a:cubicBezTo>
                <a:cubicBezTo>
                  <a:pt x="15421" y="17990"/>
                  <a:pt x="35962" y="114"/>
                  <a:pt x="61314" y="114"/>
                </a:cubicBezTo>
                <a:cubicBezTo>
                  <a:pt x="86666" y="114"/>
                  <a:pt x="107207" y="18510"/>
                  <a:pt x="107207" y="46376"/>
                </a:cubicBezTo>
                <a:cubicBezTo>
                  <a:pt x="107207" y="74257"/>
                  <a:pt x="61314" y="107207"/>
                  <a:pt x="61314" y="107207"/>
                </a:cubicBezTo>
                <a:moveTo>
                  <a:pt x="61314" y="53619"/>
                </a:moveTo>
                <a:cubicBezTo>
                  <a:pt x="67642" y="53619"/>
                  <a:pt x="72794" y="48494"/>
                  <a:pt x="72794" y="42167"/>
                </a:cubicBezTo>
                <a:cubicBezTo>
                  <a:pt x="72794" y="35839"/>
                  <a:pt x="67655" y="30714"/>
                  <a:pt x="61314" y="30714"/>
                </a:cubicBezTo>
                <a:cubicBezTo>
                  <a:pt x="54986" y="30714"/>
                  <a:pt x="49834" y="35839"/>
                  <a:pt x="49834" y="42167"/>
                </a:cubicBezTo>
                <a:cubicBezTo>
                  <a:pt x="49834" y="48494"/>
                  <a:pt x="54986" y="53619"/>
                  <a:pt x="61314" y="53619"/>
                </a:cubicBezTo>
              </a:path>
            </a:pathLst>
          </a:custGeom>
          <a:solidFill>
            <a:schemeClr val="accent4"/>
          </a:solidFill>
          <a:ln w="4080" cap="flat">
            <a:noFill/>
            <a:prstDash val="solid"/>
            <a:miter/>
          </a:ln>
        </p:spPr>
        <p:txBody>
          <a:bodyPr rtlCol="0" anchor="ctr">
            <a:noAutofit/>
          </a:bodyPr>
          <a:p>
            <a:endParaRPr lang="en-US"/>
          </a:p>
        </p:txBody>
      </p:sp>
      <p:sp>
        <p:nvSpPr>
          <p:cNvPr id="41" name="任意多边形: 形状 40"/>
          <p:cNvSpPr/>
          <p:nvPr>
            <p:custDataLst>
              <p:tags r:id="rId26"/>
            </p:custDataLst>
          </p:nvPr>
        </p:nvSpPr>
        <p:spPr>
          <a:xfrm>
            <a:off x="8642291" y="3013758"/>
            <a:ext cx="122830" cy="122600"/>
          </a:xfrm>
          <a:custGeom>
            <a:avLst/>
            <a:gdLst>
              <a:gd name="connsiteX0" fmla="*/ 70388 w 121978"/>
              <a:gd name="connsiteY0" fmla="*/ 69083 h 121750"/>
              <a:gd name="connsiteX1" fmla="*/ 106506 w 121978"/>
              <a:gd name="connsiteY1" fmla="*/ 69083 h 121750"/>
              <a:gd name="connsiteX2" fmla="*/ 114981 w 121978"/>
              <a:gd name="connsiteY2" fmla="*/ 77494 h 121750"/>
              <a:gd name="connsiteX3" fmla="*/ 114981 w 121978"/>
              <a:gd name="connsiteY3" fmla="*/ 113340 h 121750"/>
              <a:gd name="connsiteX4" fmla="*/ 106506 w 121978"/>
              <a:gd name="connsiteY4" fmla="*/ 121750 h 121750"/>
              <a:gd name="connsiteX5" fmla="*/ 70388 w 121978"/>
              <a:gd name="connsiteY5" fmla="*/ 121750 h 121750"/>
              <a:gd name="connsiteX6" fmla="*/ 61914 w 121978"/>
              <a:gd name="connsiteY6" fmla="*/ 113340 h 121750"/>
              <a:gd name="connsiteX7" fmla="*/ 61914 w 121978"/>
              <a:gd name="connsiteY7" fmla="*/ 77494 h 121750"/>
              <a:gd name="connsiteX8" fmla="*/ 70388 w 121978"/>
              <a:gd name="connsiteY8" fmla="*/ 69083 h 121750"/>
              <a:gd name="connsiteX9" fmla="*/ 8474 w 121978"/>
              <a:gd name="connsiteY9" fmla="*/ 69083 h 121750"/>
              <a:gd name="connsiteX10" fmla="*/ 44592 w 121978"/>
              <a:gd name="connsiteY10" fmla="*/ 69083 h 121750"/>
              <a:gd name="connsiteX11" fmla="*/ 53066 w 121978"/>
              <a:gd name="connsiteY11" fmla="*/ 77494 h 121750"/>
              <a:gd name="connsiteX12" fmla="*/ 53066 w 121978"/>
              <a:gd name="connsiteY12" fmla="*/ 113340 h 121750"/>
              <a:gd name="connsiteX13" fmla="*/ 44592 w 121978"/>
              <a:gd name="connsiteY13" fmla="*/ 121750 h 121750"/>
              <a:gd name="connsiteX14" fmla="*/ 8474 w 121978"/>
              <a:gd name="connsiteY14" fmla="*/ 121750 h 121750"/>
              <a:gd name="connsiteX15" fmla="*/ 0 w 121978"/>
              <a:gd name="connsiteY15" fmla="*/ 113340 h 121750"/>
              <a:gd name="connsiteX16" fmla="*/ 0 w 121978"/>
              <a:gd name="connsiteY16" fmla="*/ 77494 h 121750"/>
              <a:gd name="connsiteX17" fmla="*/ 8474 w 121978"/>
              <a:gd name="connsiteY17" fmla="*/ 69083 h 121750"/>
              <a:gd name="connsiteX18" fmla="*/ 89532 w 121978"/>
              <a:gd name="connsiteY18" fmla="*/ 20301 h 121750"/>
              <a:gd name="connsiteX19" fmla="*/ 77549 w 121978"/>
              <a:gd name="connsiteY19" fmla="*/ 32193 h 121750"/>
              <a:gd name="connsiteX20" fmla="*/ 89532 w 121978"/>
              <a:gd name="connsiteY20" fmla="*/ 44086 h 121750"/>
              <a:gd name="connsiteX21" fmla="*/ 101515 w 121978"/>
              <a:gd name="connsiteY21" fmla="*/ 32193 h 121750"/>
              <a:gd name="connsiteX22" fmla="*/ 8474 w 121978"/>
              <a:gd name="connsiteY22" fmla="*/ 7636 h 121750"/>
              <a:gd name="connsiteX23" fmla="*/ 44592 w 121978"/>
              <a:gd name="connsiteY23" fmla="*/ 7636 h 121750"/>
              <a:gd name="connsiteX24" fmla="*/ 53066 w 121978"/>
              <a:gd name="connsiteY24" fmla="*/ 16047 h 121750"/>
              <a:gd name="connsiteX25" fmla="*/ 53066 w 121978"/>
              <a:gd name="connsiteY25" fmla="*/ 51892 h 121750"/>
              <a:gd name="connsiteX26" fmla="*/ 44592 w 121978"/>
              <a:gd name="connsiteY26" fmla="*/ 60303 h 121750"/>
              <a:gd name="connsiteX27" fmla="*/ 8474 w 121978"/>
              <a:gd name="connsiteY27" fmla="*/ 60303 h 121750"/>
              <a:gd name="connsiteX28" fmla="*/ 0 w 121978"/>
              <a:gd name="connsiteY28" fmla="*/ 51892 h 121750"/>
              <a:gd name="connsiteX29" fmla="*/ 0 w 121978"/>
              <a:gd name="connsiteY29" fmla="*/ 16047 h 121750"/>
              <a:gd name="connsiteX30" fmla="*/ 8474 w 121978"/>
              <a:gd name="connsiteY30" fmla="*/ 7636 h 121750"/>
              <a:gd name="connsiteX31" fmla="*/ 83532 w 121978"/>
              <a:gd name="connsiteY31" fmla="*/ 2462 h 121750"/>
              <a:gd name="connsiteX32" fmla="*/ 95515 w 121978"/>
              <a:gd name="connsiteY32" fmla="*/ 2462 h 121750"/>
              <a:gd name="connsiteX33" fmla="*/ 95523 w 121978"/>
              <a:gd name="connsiteY33" fmla="*/ 2462 h 121750"/>
              <a:gd name="connsiteX34" fmla="*/ 119497 w 121978"/>
              <a:gd name="connsiteY34" fmla="*/ 26247 h 121750"/>
              <a:gd name="connsiteX35" fmla="*/ 119497 w 121978"/>
              <a:gd name="connsiteY35" fmla="*/ 38139 h 121750"/>
              <a:gd name="connsiteX36" fmla="*/ 95523 w 121978"/>
              <a:gd name="connsiteY36" fmla="*/ 61933 h 121750"/>
              <a:gd name="connsiteX37" fmla="*/ 83540 w 121978"/>
              <a:gd name="connsiteY37" fmla="*/ 61933 h 121750"/>
              <a:gd name="connsiteX38" fmla="*/ 59574 w 121978"/>
              <a:gd name="connsiteY38" fmla="*/ 38139 h 121750"/>
              <a:gd name="connsiteX39" fmla="*/ 59574 w 121978"/>
              <a:gd name="connsiteY39" fmla="*/ 26247 h 12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1978" h="121750">
                <a:moveTo>
                  <a:pt x="70388" y="69083"/>
                </a:moveTo>
                <a:lnTo>
                  <a:pt x="106506" y="69083"/>
                </a:lnTo>
                <a:cubicBezTo>
                  <a:pt x="111187" y="69083"/>
                  <a:pt x="114981" y="72849"/>
                  <a:pt x="114981" y="77494"/>
                </a:cubicBezTo>
                <a:lnTo>
                  <a:pt x="114981" y="113340"/>
                </a:lnTo>
                <a:cubicBezTo>
                  <a:pt x="114981" y="117985"/>
                  <a:pt x="111187" y="121750"/>
                  <a:pt x="106506" y="121750"/>
                </a:cubicBezTo>
                <a:lnTo>
                  <a:pt x="70388" y="121750"/>
                </a:lnTo>
                <a:cubicBezTo>
                  <a:pt x="65708" y="121750"/>
                  <a:pt x="61914" y="117985"/>
                  <a:pt x="61914" y="113340"/>
                </a:cubicBezTo>
                <a:lnTo>
                  <a:pt x="61914" y="77494"/>
                </a:lnTo>
                <a:cubicBezTo>
                  <a:pt x="61914" y="72849"/>
                  <a:pt x="65708" y="69083"/>
                  <a:pt x="70388" y="69083"/>
                </a:cubicBezTo>
                <a:close/>
                <a:moveTo>
                  <a:pt x="8474" y="69083"/>
                </a:moveTo>
                <a:lnTo>
                  <a:pt x="44592" y="69083"/>
                </a:lnTo>
                <a:cubicBezTo>
                  <a:pt x="49272" y="69083"/>
                  <a:pt x="53066" y="72849"/>
                  <a:pt x="53066" y="77494"/>
                </a:cubicBezTo>
                <a:lnTo>
                  <a:pt x="53066" y="113340"/>
                </a:lnTo>
                <a:cubicBezTo>
                  <a:pt x="53066" y="117985"/>
                  <a:pt x="49272" y="121750"/>
                  <a:pt x="44592" y="121750"/>
                </a:cubicBezTo>
                <a:lnTo>
                  <a:pt x="8474" y="121750"/>
                </a:lnTo>
                <a:cubicBezTo>
                  <a:pt x="3794" y="121750"/>
                  <a:pt x="0" y="117985"/>
                  <a:pt x="0" y="113340"/>
                </a:cubicBezTo>
                <a:lnTo>
                  <a:pt x="0" y="77494"/>
                </a:lnTo>
                <a:cubicBezTo>
                  <a:pt x="0" y="72849"/>
                  <a:pt x="3794" y="69083"/>
                  <a:pt x="8474" y="69083"/>
                </a:cubicBezTo>
                <a:close/>
                <a:moveTo>
                  <a:pt x="89532" y="20301"/>
                </a:moveTo>
                <a:lnTo>
                  <a:pt x="77549" y="32193"/>
                </a:lnTo>
                <a:lnTo>
                  <a:pt x="89532" y="44086"/>
                </a:lnTo>
                <a:lnTo>
                  <a:pt x="101515" y="32193"/>
                </a:lnTo>
                <a:close/>
                <a:moveTo>
                  <a:pt x="8474" y="7636"/>
                </a:moveTo>
                <a:lnTo>
                  <a:pt x="44592" y="7636"/>
                </a:lnTo>
                <a:cubicBezTo>
                  <a:pt x="49272" y="7636"/>
                  <a:pt x="53066" y="11402"/>
                  <a:pt x="53066" y="16047"/>
                </a:cubicBezTo>
                <a:lnTo>
                  <a:pt x="53066" y="51892"/>
                </a:lnTo>
                <a:cubicBezTo>
                  <a:pt x="53066" y="56537"/>
                  <a:pt x="49272" y="60303"/>
                  <a:pt x="44592" y="60303"/>
                </a:cubicBezTo>
                <a:lnTo>
                  <a:pt x="8474" y="60303"/>
                </a:lnTo>
                <a:cubicBezTo>
                  <a:pt x="3794" y="60303"/>
                  <a:pt x="0" y="56537"/>
                  <a:pt x="0" y="51892"/>
                </a:cubicBezTo>
                <a:lnTo>
                  <a:pt x="0" y="16047"/>
                </a:lnTo>
                <a:cubicBezTo>
                  <a:pt x="0" y="11402"/>
                  <a:pt x="3794" y="7636"/>
                  <a:pt x="8474" y="7636"/>
                </a:cubicBezTo>
                <a:close/>
                <a:moveTo>
                  <a:pt x="83532" y="2462"/>
                </a:moveTo>
                <a:cubicBezTo>
                  <a:pt x="86841" y="-821"/>
                  <a:pt x="92205" y="-821"/>
                  <a:pt x="95515" y="2462"/>
                </a:cubicBezTo>
                <a:lnTo>
                  <a:pt x="95523" y="2462"/>
                </a:lnTo>
                <a:lnTo>
                  <a:pt x="119497" y="26247"/>
                </a:lnTo>
                <a:cubicBezTo>
                  <a:pt x="122805" y="29531"/>
                  <a:pt x="122805" y="34855"/>
                  <a:pt x="119497" y="38139"/>
                </a:cubicBezTo>
                <a:lnTo>
                  <a:pt x="95523" y="61933"/>
                </a:lnTo>
                <a:cubicBezTo>
                  <a:pt x="92214" y="65216"/>
                  <a:pt x="86849" y="65216"/>
                  <a:pt x="83540" y="61933"/>
                </a:cubicBezTo>
                <a:lnTo>
                  <a:pt x="59574" y="38139"/>
                </a:lnTo>
                <a:cubicBezTo>
                  <a:pt x="56266" y="34855"/>
                  <a:pt x="56266" y="29531"/>
                  <a:pt x="59574" y="26247"/>
                </a:cubicBezTo>
                <a:close/>
              </a:path>
            </a:pathLst>
          </a:custGeom>
          <a:solidFill>
            <a:schemeClr val="accent1"/>
          </a:solidFill>
          <a:ln w="4079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en-US"/>
          </a:p>
        </p:txBody>
      </p:sp>
      <p:sp>
        <p:nvSpPr>
          <p:cNvPr id="21" name="任意多边形: 形状 20"/>
          <p:cNvSpPr/>
          <p:nvPr>
            <p:custDataLst>
              <p:tags r:id="rId27"/>
            </p:custDataLst>
          </p:nvPr>
        </p:nvSpPr>
        <p:spPr>
          <a:xfrm>
            <a:off x="8126908" y="3719052"/>
            <a:ext cx="135559" cy="91987"/>
          </a:xfrm>
          <a:custGeom>
            <a:avLst/>
            <a:gdLst>
              <a:gd name="connsiteX0" fmla="*/ 113639 w 134619"/>
              <a:gd name="connsiteY0" fmla="*/ 40278 h 91349"/>
              <a:gd name="connsiteX1" fmla="*/ 84663 w 134619"/>
              <a:gd name="connsiteY1" fmla="*/ 338 h 91349"/>
              <a:gd name="connsiteX2" fmla="*/ 49406 w 134619"/>
              <a:gd name="connsiteY2" fmla="*/ 23626 h 91349"/>
              <a:gd name="connsiteX3" fmla="*/ 30246 w 134619"/>
              <a:gd name="connsiteY3" fmla="*/ 22161 h 91349"/>
              <a:gd name="connsiteX4" fmla="*/ 22087 w 134619"/>
              <a:gd name="connsiteY4" fmla="*/ 40201 h 91349"/>
              <a:gd name="connsiteX5" fmla="*/ 114 w 134619"/>
              <a:gd name="connsiteY5" fmla="*/ 67928 h 91349"/>
              <a:gd name="connsiteX6" fmla="*/ 23965 w 134619"/>
              <a:gd name="connsiteY6" fmla="*/ 91468 h 91349"/>
              <a:gd name="connsiteX7" fmla="*/ 60744 w 134619"/>
              <a:gd name="connsiteY7" fmla="*/ 91468 h 91349"/>
              <a:gd name="connsiteX8" fmla="*/ 60744 w 134619"/>
              <a:gd name="connsiteY8" fmla="*/ 67108 h 91349"/>
              <a:gd name="connsiteX9" fmla="*/ 49184 w 134619"/>
              <a:gd name="connsiteY9" fmla="*/ 67108 h 91349"/>
              <a:gd name="connsiteX10" fmla="*/ 68624 w 134619"/>
              <a:gd name="connsiteY10" fmla="*/ 45274 h 91349"/>
              <a:gd name="connsiteX11" fmla="*/ 88063 w 134619"/>
              <a:gd name="connsiteY11" fmla="*/ 67108 h 91349"/>
              <a:gd name="connsiteX12" fmla="*/ 76503 w 134619"/>
              <a:gd name="connsiteY12" fmla="*/ 67108 h 91349"/>
              <a:gd name="connsiteX13" fmla="*/ 76503 w 134619"/>
              <a:gd name="connsiteY13" fmla="*/ 91468 h 91349"/>
              <a:gd name="connsiteX14" fmla="*/ 109882 w 134619"/>
              <a:gd name="connsiteY14" fmla="*/ 91468 h 91349"/>
              <a:gd name="connsiteX15" fmla="*/ 134667 w 134619"/>
              <a:gd name="connsiteY15" fmla="*/ 69317 h 91349"/>
              <a:gd name="connsiteX16" fmla="*/ 113639 w 134619"/>
              <a:gd name="connsiteY16" fmla="*/ 40278 h 91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4619" h="91349">
                <a:moveTo>
                  <a:pt x="113639" y="40278"/>
                </a:moveTo>
                <a:cubicBezTo>
                  <a:pt x="113639" y="40278"/>
                  <a:pt x="116172" y="4438"/>
                  <a:pt x="84663" y="338"/>
                </a:cubicBezTo>
                <a:cubicBezTo>
                  <a:pt x="57632" y="-2527"/>
                  <a:pt x="49406" y="23626"/>
                  <a:pt x="49406" y="23626"/>
                </a:cubicBezTo>
                <a:cubicBezTo>
                  <a:pt x="49406" y="23626"/>
                  <a:pt x="41227" y="15426"/>
                  <a:pt x="30246" y="22161"/>
                </a:cubicBezTo>
                <a:cubicBezTo>
                  <a:pt x="20343" y="28469"/>
                  <a:pt x="22087" y="40201"/>
                  <a:pt x="22087" y="40201"/>
                </a:cubicBezTo>
                <a:cubicBezTo>
                  <a:pt x="22087" y="40201"/>
                  <a:pt x="114" y="44552"/>
                  <a:pt x="114" y="67928"/>
                </a:cubicBezTo>
                <a:cubicBezTo>
                  <a:pt x="625" y="91216"/>
                  <a:pt x="23965" y="91468"/>
                  <a:pt x="23965" y="91468"/>
                </a:cubicBezTo>
                <a:lnTo>
                  <a:pt x="60744" y="91468"/>
                </a:lnTo>
                <a:lnTo>
                  <a:pt x="60744" y="67108"/>
                </a:lnTo>
                <a:lnTo>
                  <a:pt x="49184" y="67108"/>
                </a:lnTo>
                <a:lnTo>
                  <a:pt x="68624" y="45274"/>
                </a:lnTo>
                <a:lnTo>
                  <a:pt x="88063" y="67108"/>
                </a:lnTo>
                <a:lnTo>
                  <a:pt x="76503" y="67108"/>
                </a:lnTo>
                <a:lnTo>
                  <a:pt x="76503" y="91468"/>
                </a:lnTo>
                <a:lnTo>
                  <a:pt x="109882" y="91468"/>
                </a:lnTo>
                <a:cubicBezTo>
                  <a:pt x="109882" y="91468"/>
                  <a:pt x="131633" y="91468"/>
                  <a:pt x="134667" y="69317"/>
                </a:cubicBezTo>
                <a:cubicBezTo>
                  <a:pt x="136112" y="45045"/>
                  <a:pt x="113639" y="40278"/>
                  <a:pt x="113639" y="40278"/>
                </a:cubicBez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p>
            <a:endParaRPr lang="en-US"/>
          </a:p>
        </p:txBody>
      </p:sp>
      <p:sp>
        <p:nvSpPr>
          <p:cNvPr id="22" name="任意多边形: 形状 21"/>
          <p:cNvSpPr/>
          <p:nvPr>
            <p:custDataLst>
              <p:tags r:id="rId28"/>
            </p:custDataLst>
          </p:nvPr>
        </p:nvSpPr>
        <p:spPr>
          <a:xfrm>
            <a:off x="7635823" y="4398770"/>
            <a:ext cx="122132" cy="113530"/>
          </a:xfrm>
          <a:custGeom>
            <a:avLst/>
            <a:gdLst>
              <a:gd name="connsiteX0" fmla="*/ 106301 w 121285"/>
              <a:gd name="connsiteY0" fmla="*/ 31696 h 112743"/>
              <a:gd name="connsiteX1" fmla="*/ 106301 w 121285"/>
              <a:gd name="connsiteY1" fmla="*/ 23754 h 112743"/>
              <a:gd name="connsiteX2" fmla="*/ 104205 w 121285"/>
              <a:gd name="connsiteY2" fmla="*/ 18128 h 112743"/>
              <a:gd name="connsiteX3" fmla="*/ 98755 w 121285"/>
              <a:gd name="connsiteY3" fmla="*/ 15642 h 112743"/>
              <a:gd name="connsiteX4" fmla="*/ 53252 w 121285"/>
              <a:gd name="connsiteY4" fmla="*/ 15642 h 112743"/>
              <a:gd name="connsiteX5" fmla="*/ 53252 w 121285"/>
              <a:gd name="connsiteY5" fmla="*/ 8226 h 112743"/>
              <a:gd name="connsiteX6" fmla="*/ 51156 w 121285"/>
              <a:gd name="connsiteY6" fmla="*/ 2601 h 112743"/>
              <a:gd name="connsiteX7" fmla="*/ 45707 w 121285"/>
              <a:gd name="connsiteY7" fmla="*/ 115 h 112743"/>
              <a:gd name="connsiteX8" fmla="*/ 7666 w 121285"/>
              <a:gd name="connsiteY8" fmla="*/ 115 h 112743"/>
              <a:gd name="connsiteX9" fmla="*/ 2216 w 121285"/>
              <a:gd name="connsiteY9" fmla="*/ 2601 h 112743"/>
              <a:gd name="connsiteX10" fmla="*/ 120 w 121285"/>
              <a:gd name="connsiteY10" fmla="*/ 8226 h 112743"/>
              <a:gd name="connsiteX11" fmla="*/ 120 w 121285"/>
              <a:gd name="connsiteY11" fmla="*/ 106172 h 112743"/>
              <a:gd name="connsiteX12" fmla="*/ 456 w 121285"/>
              <a:gd name="connsiteY12" fmla="*/ 104550 h 112743"/>
              <a:gd name="connsiteX13" fmla="*/ 1357 w 121285"/>
              <a:gd name="connsiteY13" fmla="*/ 100105 h 112743"/>
              <a:gd name="connsiteX14" fmla="*/ 2698 w 121285"/>
              <a:gd name="connsiteY14" fmla="*/ 93489 h 112743"/>
              <a:gd name="connsiteX15" fmla="*/ 4354 w 121285"/>
              <a:gd name="connsiteY15" fmla="*/ 85357 h 112743"/>
              <a:gd name="connsiteX16" fmla="*/ 6178 w 121285"/>
              <a:gd name="connsiteY16" fmla="*/ 76340 h 112743"/>
              <a:gd name="connsiteX17" fmla="*/ 8064 w 121285"/>
              <a:gd name="connsiteY17" fmla="*/ 67091 h 112743"/>
              <a:gd name="connsiteX18" fmla="*/ 9867 w 121285"/>
              <a:gd name="connsiteY18" fmla="*/ 58242 h 112743"/>
              <a:gd name="connsiteX19" fmla="*/ 11585 w 121285"/>
              <a:gd name="connsiteY19" fmla="*/ 49815 h 112743"/>
              <a:gd name="connsiteX20" fmla="*/ 13073 w 121285"/>
              <a:gd name="connsiteY20" fmla="*/ 41767 h 112743"/>
              <a:gd name="connsiteX21" fmla="*/ 15316 w 121285"/>
              <a:gd name="connsiteY21" fmla="*/ 34983 h 112743"/>
              <a:gd name="connsiteX22" fmla="*/ 21373 w 121285"/>
              <a:gd name="connsiteY22" fmla="*/ 31738 h 112743"/>
              <a:gd name="connsiteX23" fmla="*/ 28814 w 121285"/>
              <a:gd name="connsiteY23" fmla="*/ 31654 h 112743"/>
              <a:gd name="connsiteX24" fmla="*/ 45980 w 121285"/>
              <a:gd name="connsiteY24" fmla="*/ 31696 h 112743"/>
              <a:gd name="connsiteX25" fmla="*/ 106279 w 121285"/>
              <a:gd name="connsiteY25" fmla="*/ 31696 h 112743"/>
              <a:gd name="connsiteX26" fmla="*/ 106301 w 121285"/>
              <a:gd name="connsiteY26" fmla="*/ 31696 h 112743"/>
              <a:gd name="connsiteX27" fmla="*/ 100641 w 121285"/>
              <a:gd name="connsiteY27" fmla="*/ 112830 h 112743"/>
              <a:gd name="connsiteX28" fmla="*/ 97707 w 121285"/>
              <a:gd name="connsiteY28" fmla="*/ 112830 h 112743"/>
              <a:gd name="connsiteX29" fmla="*/ 93411 w 121285"/>
              <a:gd name="connsiteY29" fmla="*/ 112809 h 112743"/>
              <a:gd name="connsiteX30" fmla="*/ 89784 w 121285"/>
              <a:gd name="connsiteY30" fmla="*/ 112830 h 112743"/>
              <a:gd name="connsiteX31" fmla="*/ 6220 w 121285"/>
              <a:gd name="connsiteY31" fmla="*/ 112830 h 112743"/>
              <a:gd name="connsiteX32" fmla="*/ 6513 w 121285"/>
              <a:gd name="connsiteY32" fmla="*/ 111334 h 112743"/>
              <a:gd name="connsiteX33" fmla="*/ 7309 w 121285"/>
              <a:gd name="connsiteY33" fmla="*/ 107226 h 112743"/>
              <a:gd name="connsiteX34" fmla="*/ 8483 w 121285"/>
              <a:gd name="connsiteY34" fmla="*/ 101074 h 112743"/>
              <a:gd name="connsiteX35" fmla="*/ 9950 w 121285"/>
              <a:gd name="connsiteY35" fmla="*/ 93447 h 112743"/>
              <a:gd name="connsiteX36" fmla="*/ 11585 w 121285"/>
              <a:gd name="connsiteY36" fmla="*/ 84894 h 112743"/>
              <a:gd name="connsiteX37" fmla="*/ 13304 w 121285"/>
              <a:gd name="connsiteY37" fmla="*/ 76003 h 112743"/>
              <a:gd name="connsiteX38" fmla="*/ 14981 w 121285"/>
              <a:gd name="connsiteY38" fmla="*/ 67323 h 112743"/>
              <a:gd name="connsiteX39" fmla="*/ 18145 w 121285"/>
              <a:gd name="connsiteY39" fmla="*/ 50342 h 112743"/>
              <a:gd name="connsiteX40" fmla="*/ 21080 w 121285"/>
              <a:gd name="connsiteY40" fmla="*/ 40503 h 112743"/>
              <a:gd name="connsiteX41" fmla="*/ 31748 w 121285"/>
              <a:gd name="connsiteY41" fmla="*/ 37743 h 112743"/>
              <a:gd name="connsiteX42" fmla="*/ 46441 w 121285"/>
              <a:gd name="connsiteY42" fmla="*/ 37764 h 112743"/>
              <a:gd name="connsiteX43" fmla="*/ 105315 w 121285"/>
              <a:gd name="connsiteY43" fmla="*/ 37764 h 112743"/>
              <a:gd name="connsiteX44" fmla="*/ 113490 w 121285"/>
              <a:gd name="connsiteY44" fmla="*/ 37806 h 112743"/>
              <a:gd name="connsiteX45" fmla="*/ 119798 w 121285"/>
              <a:gd name="connsiteY45" fmla="*/ 40671 h 112743"/>
              <a:gd name="connsiteX46" fmla="*/ 121328 w 121285"/>
              <a:gd name="connsiteY46" fmla="*/ 46655 h 112743"/>
              <a:gd name="connsiteX47" fmla="*/ 119484 w 121285"/>
              <a:gd name="connsiteY47" fmla="*/ 54808 h 112743"/>
              <a:gd name="connsiteX48" fmla="*/ 117535 w 121285"/>
              <a:gd name="connsiteY48" fmla="*/ 63320 h 112743"/>
              <a:gd name="connsiteX49" fmla="*/ 114894 w 121285"/>
              <a:gd name="connsiteY49" fmla="*/ 74886 h 112743"/>
              <a:gd name="connsiteX50" fmla="*/ 112567 w 121285"/>
              <a:gd name="connsiteY50" fmla="*/ 85020 h 112743"/>
              <a:gd name="connsiteX51" fmla="*/ 108857 w 121285"/>
              <a:gd name="connsiteY51" fmla="*/ 101832 h 112743"/>
              <a:gd name="connsiteX52" fmla="*/ 106740 w 121285"/>
              <a:gd name="connsiteY52" fmla="*/ 108680 h 112743"/>
              <a:gd name="connsiteX53" fmla="*/ 101983 w 121285"/>
              <a:gd name="connsiteY53" fmla="*/ 112662 h 112743"/>
              <a:gd name="connsiteX54" fmla="*/ 100641 w 121285"/>
              <a:gd name="connsiteY54" fmla="*/ 112830 h 112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21285" h="112743">
                <a:moveTo>
                  <a:pt x="106301" y="31696"/>
                </a:moveTo>
                <a:lnTo>
                  <a:pt x="106301" y="23754"/>
                </a:lnTo>
                <a:cubicBezTo>
                  <a:pt x="106363" y="21668"/>
                  <a:pt x="105609" y="19645"/>
                  <a:pt x="104205" y="18128"/>
                </a:cubicBezTo>
                <a:cubicBezTo>
                  <a:pt x="102779" y="16611"/>
                  <a:pt x="100830" y="15706"/>
                  <a:pt x="98755" y="15642"/>
                </a:cubicBezTo>
                <a:lnTo>
                  <a:pt x="53252" y="15642"/>
                </a:lnTo>
                <a:lnTo>
                  <a:pt x="53252" y="8226"/>
                </a:lnTo>
                <a:cubicBezTo>
                  <a:pt x="53315" y="6141"/>
                  <a:pt x="52561" y="4118"/>
                  <a:pt x="51156" y="2601"/>
                </a:cubicBezTo>
                <a:cubicBezTo>
                  <a:pt x="49731" y="1084"/>
                  <a:pt x="47782" y="178"/>
                  <a:pt x="45707" y="115"/>
                </a:cubicBezTo>
                <a:lnTo>
                  <a:pt x="7666" y="115"/>
                </a:lnTo>
                <a:cubicBezTo>
                  <a:pt x="5591" y="178"/>
                  <a:pt x="3642" y="1084"/>
                  <a:pt x="2216" y="2601"/>
                </a:cubicBezTo>
                <a:cubicBezTo>
                  <a:pt x="792" y="4115"/>
                  <a:pt x="36" y="6144"/>
                  <a:pt x="120" y="8226"/>
                </a:cubicBezTo>
                <a:lnTo>
                  <a:pt x="120" y="106172"/>
                </a:lnTo>
                <a:cubicBezTo>
                  <a:pt x="225" y="105625"/>
                  <a:pt x="351" y="105098"/>
                  <a:pt x="456" y="104550"/>
                </a:cubicBezTo>
                <a:cubicBezTo>
                  <a:pt x="749" y="103075"/>
                  <a:pt x="1064" y="101580"/>
                  <a:pt x="1357" y="100105"/>
                </a:cubicBezTo>
                <a:cubicBezTo>
                  <a:pt x="1797" y="97893"/>
                  <a:pt x="2258" y="95702"/>
                  <a:pt x="2698" y="93489"/>
                </a:cubicBezTo>
                <a:cubicBezTo>
                  <a:pt x="3243" y="90772"/>
                  <a:pt x="3809" y="88054"/>
                  <a:pt x="4354" y="85357"/>
                </a:cubicBezTo>
                <a:cubicBezTo>
                  <a:pt x="4962" y="82344"/>
                  <a:pt x="5570" y="79353"/>
                  <a:pt x="6178" y="76340"/>
                </a:cubicBezTo>
                <a:cubicBezTo>
                  <a:pt x="6806" y="73264"/>
                  <a:pt x="7435" y="70167"/>
                  <a:pt x="8064" y="67091"/>
                </a:cubicBezTo>
                <a:cubicBezTo>
                  <a:pt x="8672" y="64141"/>
                  <a:pt x="9259" y="61192"/>
                  <a:pt x="9867" y="58242"/>
                </a:cubicBezTo>
                <a:cubicBezTo>
                  <a:pt x="10432" y="55440"/>
                  <a:pt x="11019" y="52617"/>
                  <a:pt x="11585" y="49815"/>
                </a:cubicBezTo>
                <a:cubicBezTo>
                  <a:pt x="12109" y="47139"/>
                  <a:pt x="12591" y="44464"/>
                  <a:pt x="13073" y="41767"/>
                </a:cubicBezTo>
                <a:cubicBezTo>
                  <a:pt x="13492" y="39449"/>
                  <a:pt x="13954" y="36963"/>
                  <a:pt x="15316" y="34983"/>
                </a:cubicBezTo>
                <a:cubicBezTo>
                  <a:pt x="16678" y="32981"/>
                  <a:pt x="19026" y="31991"/>
                  <a:pt x="21373" y="31738"/>
                </a:cubicBezTo>
                <a:cubicBezTo>
                  <a:pt x="23846" y="31465"/>
                  <a:pt x="26341" y="31612"/>
                  <a:pt x="28814" y="31654"/>
                </a:cubicBezTo>
                <a:cubicBezTo>
                  <a:pt x="34536" y="31738"/>
                  <a:pt x="40258" y="31696"/>
                  <a:pt x="45980" y="31696"/>
                </a:cubicBezTo>
                <a:lnTo>
                  <a:pt x="106279" y="31696"/>
                </a:lnTo>
                <a:lnTo>
                  <a:pt x="106301" y="31696"/>
                </a:lnTo>
                <a:moveTo>
                  <a:pt x="100641" y="112830"/>
                </a:moveTo>
                <a:cubicBezTo>
                  <a:pt x="99656" y="112893"/>
                  <a:pt x="98629" y="112830"/>
                  <a:pt x="97707" y="112830"/>
                </a:cubicBezTo>
                <a:cubicBezTo>
                  <a:pt x="96282" y="112830"/>
                  <a:pt x="94836" y="112788"/>
                  <a:pt x="93411" y="112809"/>
                </a:cubicBezTo>
                <a:cubicBezTo>
                  <a:pt x="92195" y="112809"/>
                  <a:pt x="91000" y="112830"/>
                  <a:pt x="89784" y="112830"/>
                </a:cubicBezTo>
                <a:lnTo>
                  <a:pt x="6220" y="112830"/>
                </a:lnTo>
                <a:cubicBezTo>
                  <a:pt x="6324" y="112325"/>
                  <a:pt x="6408" y="111840"/>
                  <a:pt x="6513" y="111334"/>
                </a:cubicBezTo>
                <a:cubicBezTo>
                  <a:pt x="6785" y="109965"/>
                  <a:pt x="7037" y="108595"/>
                  <a:pt x="7309" y="107226"/>
                </a:cubicBezTo>
                <a:cubicBezTo>
                  <a:pt x="7708" y="105182"/>
                  <a:pt x="8106" y="103118"/>
                  <a:pt x="8483" y="101074"/>
                </a:cubicBezTo>
                <a:cubicBezTo>
                  <a:pt x="8965" y="98525"/>
                  <a:pt x="9468" y="95997"/>
                  <a:pt x="9950" y="93447"/>
                </a:cubicBezTo>
                <a:cubicBezTo>
                  <a:pt x="10495" y="90603"/>
                  <a:pt x="11040" y="87759"/>
                  <a:pt x="11585" y="84894"/>
                </a:cubicBezTo>
                <a:cubicBezTo>
                  <a:pt x="12151" y="81923"/>
                  <a:pt x="12717" y="78952"/>
                  <a:pt x="13304" y="76003"/>
                </a:cubicBezTo>
                <a:cubicBezTo>
                  <a:pt x="13870" y="73116"/>
                  <a:pt x="14415" y="70209"/>
                  <a:pt x="14981" y="67323"/>
                </a:cubicBezTo>
                <a:cubicBezTo>
                  <a:pt x="16070" y="61676"/>
                  <a:pt x="17118" y="56009"/>
                  <a:pt x="18145" y="50342"/>
                </a:cubicBezTo>
                <a:cubicBezTo>
                  <a:pt x="18753" y="47055"/>
                  <a:pt x="18858" y="43200"/>
                  <a:pt x="21080" y="40503"/>
                </a:cubicBezTo>
                <a:cubicBezTo>
                  <a:pt x="23616" y="37406"/>
                  <a:pt x="28122" y="37574"/>
                  <a:pt x="31748" y="37743"/>
                </a:cubicBezTo>
                <a:cubicBezTo>
                  <a:pt x="36632" y="37954"/>
                  <a:pt x="41557" y="37764"/>
                  <a:pt x="46441" y="37764"/>
                </a:cubicBezTo>
                <a:lnTo>
                  <a:pt x="105315" y="37764"/>
                </a:lnTo>
                <a:cubicBezTo>
                  <a:pt x="108019" y="37764"/>
                  <a:pt x="110786" y="37595"/>
                  <a:pt x="113490" y="37806"/>
                </a:cubicBezTo>
                <a:cubicBezTo>
                  <a:pt x="115816" y="37996"/>
                  <a:pt x="118247" y="38838"/>
                  <a:pt x="119798" y="40671"/>
                </a:cubicBezTo>
                <a:cubicBezTo>
                  <a:pt x="121182" y="42336"/>
                  <a:pt x="121580" y="44548"/>
                  <a:pt x="121328" y="46655"/>
                </a:cubicBezTo>
                <a:cubicBezTo>
                  <a:pt x="120993" y="49394"/>
                  <a:pt x="120113" y="52132"/>
                  <a:pt x="119484" y="54808"/>
                </a:cubicBezTo>
                <a:cubicBezTo>
                  <a:pt x="118813" y="57631"/>
                  <a:pt x="118164" y="60476"/>
                  <a:pt x="117535" y="63320"/>
                </a:cubicBezTo>
                <a:cubicBezTo>
                  <a:pt x="116675" y="67175"/>
                  <a:pt x="115774" y="71031"/>
                  <a:pt x="114894" y="74886"/>
                </a:cubicBezTo>
                <a:cubicBezTo>
                  <a:pt x="114118" y="78257"/>
                  <a:pt x="113343" y="81649"/>
                  <a:pt x="112567" y="85020"/>
                </a:cubicBezTo>
                <a:cubicBezTo>
                  <a:pt x="111289" y="90624"/>
                  <a:pt x="110073" y="96228"/>
                  <a:pt x="108857" y="101832"/>
                </a:cubicBezTo>
                <a:cubicBezTo>
                  <a:pt x="108354" y="104150"/>
                  <a:pt x="107810" y="106552"/>
                  <a:pt x="106740" y="108680"/>
                </a:cubicBezTo>
                <a:cubicBezTo>
                  <a:pt x="105797" y="110555"/>
                  <a:pt x="104037" y="112135"/>
                  <a:pt x="101983" y="112662"/>
                </a:cubicBezTo>
                <a:cubicBezTo>
                  <a:pt x="101522" y="112746"/>
                  <a:pt x="101082" y="112809"/>
                  <a:pt x="100641" y="112830"/>
                </a:cubicBezTo>
              </a:path>
            </a:pathLst>
          </a:custGeom>
          <a:solidFill>
            <a:schemeClr val="accent1"/>
          </a:solidFill>
          <a:ln w="4084" cap="flat">
            <a:noFill/>
            <a:prstDash val="solid"/>
            <a:miter/>
          </a:ln>
        </p:spPr>
        <p:txBody>
          <a:bodyPr rtlCol="0" anchor="ctr">
            <a:noAutofit/>
          </a:bodyPr>
          <a:p>
            <a:endParaRPr lang="en-US"/>
          </a:p>
        </p:txBody>
      </p:sp>
      <p:sp>
        <p:nvSpPr>
          <p:cNvPr id="40" name="任意多边形: 形状 39"/>
          <p:cNvSpPr/>
          <p:nvPr>
            <p:custDataLst>
              <p:tags r:id="rId29"/>
            </p:custDataLst>
          </p:nvPr>
        </p:nvSpPr>
        <p:spPr>
          <a:xfrm>
            <a:off x="7167119" y="5100867"/>
            <a:ext cx="122132" cy="105664"/>
          </a:xfrm>
          <a:custGeom>
            <a:avLst/>
            <a:gdLst>
              <a:gd name="connsiteX0" fmla="*/ 76912 w 121285"/>
              <a:gd name="connsiteY0" fmla="*/ 42651 h 104931"/>
              <a:gd name="connsiteX1" fmla="*/ 57897 w 121285"/>
              <a:gd name="connsiteY1" fmla="*/ 61667 h 104931"/>
              <a:gd name="connsiteX2" fmla="*/ 44366 w 121285"/>
              <a:gd name="connsiteY2" fmla="*/ 48205 h 104931"/>
              <a:gd name="connsiteX3" fmla="*/ 38559 w 121285"/>
              <a:gd name="connsiteY3" fmla="*/ 48219 h 104931"/>
              <a:gd name="connsiteX4" fmla="*/ 38573 w 121285"/>
              <a:gd name="connsiteY4" fmla="*/ 54025 h 104931"/>
              <a:gd name="connsiteX5" fmla="*/ 55007 w 121285"/>
              <a:gd name="connsiteY5" fmla="*/ 70377 h 104931"/>
              <a:gd name="connsiteX6" fmla="*/ 57903 w 121285"/>
              <a:gd name="connsiteY6" fmla="*/ 71576 h 104931"/>
              <a:gd name="connsiteX7" fmla="*/ 60807 w 121285"/>
              <a:gd name="connsiteY7" fmla="*/ 70371 h 104931"/>
              <a:gd name="connsiteX8" fmla="*/ 82719 w 121285"/>
              <a:gd name="connsiteY8" fmla="*/ 48458 h 104931"/>
              <a:gd name="connsiteX9" fmla="*/ 82719 w 121285"/>
              <a:gd name="connsiteY9" fmla="*/ 42651 h 104931"/>
              <a:gd name="connsiteX10" fmla="*/ 76912 w 121285"/>
              <a:gd name="connsiteY10" fmla="*/ 42651 h 104931"/>
              <a:gd name="connsiteX11" fmla="*/ 19762 w 121285"/>
              <a:gd name="connsiteY11" fmla="*/ 8078 h 104931"/>
              <a:gd name="connsiteX12" fmla="*/ 36587 w 121285"/>
              <a:gd name="connsiteY12" fmla="*/ 8078 h 104931"/>
              <a:gd name="connsiteX13" fmla="*/ 36587 w 121285"/>
              <a:gd name="connsiteY13" fmla="*/ 12987 h 104931"/>
              <a:gd name="connsiteX14" fmla="*/ 41743 w 121285"/>
              <a:gd name="connsiteY14" fmla="*/ 18144 h 104931"/>
              <a:gd name="connsiteX15" fmla="*/ 46899 w 121285"/>
              <a:gd name="connsiteY15" fmla="*/ 12987 h 104931"/>
              <a:gd name="connsiteX16" fmla="*/ 46899 w 121285"/>
              <a:gd name="connsiteY16" fmla="*/ 8078 h 104931"/>
              <a:gd name="connsiteX17" fmla="*/ 55966 w 121285"/>
              <a:gd name="connsiteY17" fmla="*/ 8078 h 104931"/>
              <a:gd name="connsiteX18" fmla="*/ 55966 w 121285"/>
              <a:gd name="connsiteY18" fmla="*/ 12987 h 104931"/>
              <a:gd name="connsiteX19" fmla="*/ 61122 w 121285"/>
              <a:gd name="connsiteY19" fmla="*/ 18144 h 104931"/>
              <a:gd name="connsiteX20" fmla="*/ 66278 w 121285"/>
              <a:gd name="connsiteY20" fmla="*/ 12987 h 104931"/>
              <a:gd name="connsiteX21" fmla="*/ 66278 w 121285"/>
              <a:gd name="connsiteY21" fmla="*/ 8078 h 104931"/>
              <a:gd name="connsiteX22" fmla="*/ 73879 w 121285"/>
              <a:gd name="connsiteY22" fmla="*/ 8078 h 104931"/>
              <a:gd name="connsiteX23" fmla="*/ 73879 w 121285"/>
              <a:gd name="connsiteY23" fmla="*/ 12987 h 104931"/>
              <a:gd name="connsiteX24" fmla="*/ 79035 w 121285"/>
              <a:gd name="connsiteY24" fmla="*/ 18144 h 104931"/>
              <a:gd name="connsiteX25" fmla="*/ 84192 w 121285"/>
              <a:gd name="connsiteY25" fmla="*/ 12987 h 104931"/>
              <a:gd name="connsiteX26" fmla="*/ 84192 w 121285"/>
              <a:gd name="connsiteY26" fmla="*/ 8078 h 104931"/>
              <a:gd name="connsiteX27" fmla="*/ 101516 w 121285"/>
              <a:gd name="connsiteY27" fmla="*/ 8078 h 104931"/>
              <a:gd name="connsiteX28" fmla="*/ 121285 w 121285"/>
              <a:gd name="connsiteY28" fmla="*/ 27847 h 104931"/>
              <a:gd name="connsiteX29" fmla="*/ 121285 w 121285"/>
              <a:gd name="connsiteY29" fmla="*/ 85168 h 104931"/>
              <a:gd name="connsiteX30" fmla="*/ 101523 w 121285"/>
              <a:gd name="connsiteY30" fmla="*/ 104931 h 104931"/>
              <a:gd name="connsiteX31" fmla="*/ 19762 w 121285"/>
              <a:gd name="connsiteY31" fmla="*/ 104931 h 104931"/>
              <a:gd name="connsiteX32" fmla="*/ 0 w 121285"/>
              <a:gd name="connsiteY32" fmla="*/ 85168 h 104931"/>
              <a:gd name="connsiteX33" fmla="*/ 0 w 121285"/>
              <a:gd name="connsiteY33" fmla="*/ 27840 h 104931"/>
              <a:gd name="connsiteX34" fmla="*/ 19762 w 121285"/>
              <a:gd name="connsiteY34" fmla="*/ 8078 h 104931"/>
              <a:gd name="connsiteX35" fmla="*/ 78568 w 121285"/>
              <a:gd name="connsiteY35" fmla="*/ 0 h 104931"/>
              <a:gd name="connsiteX36" fmla="*/ 79526 w 121285"/>
              <a:gd name="connsiteY36" fmla="*/ 0 h 104931"/>
              <a:gd name="connsiteX37" fmla="*/ 82183 w 121285"/>
              <a:gd name="connsiteY37" fmla="*/ 2657 h 104931"/>
              <a:gd name="connsiteX38" fmla="*/ 82183 w 121285"/>
              <a:gd name="connsiteY38" fmla="*/ 13428 h 104931"/>
              <a:gd name="connsiteX39" fmla="*/ 79526 w 121285"/>
              <a:gd name="connsiteY39" fmla="*/ 16092 h 104931"/>
              <a:gd name="connsiteX40" fmla="*/ 78568 w 121285"/>
              <a:gd name="connsiteY40" fmla="*/ 16092 h 104931"/>
              <a:gd name="connsiteX41" fmla="*/ 75911 w 121285"/>
              <a:gd name="connsiteY41" fmla="*/ 13435 h 104931"/>
              <a:gd name="connsiteX42" fmla="*/ 75911 w 121285"/>
              <a:gd name="connsiteY42" fmla="*/ 2657 h 104931"/>
              <a:gd name="connsiteX43" fmla="*/ 78568 w 121285"/>
              <a:gd name="connsiteY43" fmla="*/ 0 h 104931"/>
              <a:gd name="connsiteX44" fmla="*/ 60635 w 121285"/>
              <a:gd name="connsiteY44" fmla="*/ 0 h 104931"/>
              <a:gd name="connsiteX45" fmla="*/ 61594 w 121285"/>
              <a:gd name="connsiteY45" fmla="*/ 0 h 104931"/>
              <a:gd name="connsiteX46" fmla="*/ 64251 w 121285"/>
              <a:gd name="connsiteY46" fmla="*/ 2657 h 104931"/>
              <a:gd name="connsiteX47" fmla="*/ 64251 w 121285"/>
              <a:gd name="connsiteY47" fmla="*/ 13428 h 104931"/>
              <a:gd name="connsiteX48" fmla="*/ 61594 w 121285"/>
              <a:gd name="connsiteY48" fmla="*/ 16092 h 104931"/>
              <a:gd name="connsiteX49" fmla="*/ 60635 w 121285"/>
              <a:gd name="connsiteY49" fmla="*/ 16092 h 104931"/>
              <a:gd name="connsiteX50" fmla="*/ 57978 w 121285"/>
              <a:gd name="connsiteY50" fmla="*/ 13435 h 104931"/>
              <a:gd name="connsiteX51" fmla="*/ 57978 w 121285"/>
              <a:gd name="connsiteY51" fmla="*/ 2657 h 104931"/>
              <a:gd name="connsiteX52" fmla="*/ 60635 w 121285"/>
              <a:gd name="connsiteY52" fmla="*/ 0 h 104931"/>
              <a:gd name="connsiteX53" fmla="*/ 41251 w 121285"/>
              <a:gd name="connsiteY53" fmla="*/ 0 h 104931"/>
              <a:gd name="connsiteX54" fmla="*/ 42209 w 121285"/>
              <a:gd name="connsiteY54" fmla="*/ 0 h 104931"/>
              <a:gd name="connsiteX55" fmla="*/ 44866 w 121285"/>
              <a:gd name="connsiteY55" fmla="*/ 2657 h 104931"/>
              <a:gd name="connsiteX56" fmla="*/ 44866 w 121285"/>
              <a:gd name="connsiteY56" fmla="*/ 13428 h 104931"/>
              <a:gd name="connsiteX57" fmla="*/ 42209 w 121285"/>
              <a:gd name="connsiteY57" fmla="*/ 16092 h 104931"/>
              <a:gd name="connsiteX58" fmla="*/ 41251 w 121285"/>
              <a:gd name="connsiteY58" fmla="*/ 16092 h 104931"/>
              <a:gd name="connsiteX59" fmla="*/ 38594 w 121285"/>
              <a:gd name="connsiteY59" fmla="*/ 13435 h 104931"/>
              <a:gd name="connsiteX60" fmla="*/ 38594 w 121285"/>
              <a:gd name="connsiteY60" fmla="*/ 2657 h 104931"/>
              <a:gd name="connsiteX61" fmla="*/ 41251 w 121285"/>
              <a:gd name="connsiteY61" fmla="*/ 0 h 10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1285" h="104931">
                <a:moveTo>
                  <a:pt x="76912" y="42651"/>
                </a:moveTo>
                <a:lnTo>
                  <a:pt x="57897" y="61667"/>
                </a:lnTo>
                <a:lnTo>
                  <a:pt x="44366" y="48205"/>
                </a:lnTo>
                <a:cubicBezTo>
                  <a:pt x="42763" y="46602"/>
                  <a:pt x="40161" y="46609"/>
                  <a:pt x="38559" y="48219"/>
                </a:cubicBezTo>
                <a:cubicBezTo>
                  <a:pt x="36957" y="49821"/>
                  <a:pt x="36963" y="52423"/>
                  <a:pt x="38573" y="54025"/>
                </a:cubicBezTo>
                <a:lnTo>
                  <a:pt x="55007" y="70377"/>
                </a:lnTo>
                <a:cubicBezTo>
                  <a:pt x="55808" y="71179"/>
                  <a:pt x="56856" y="71576"/>
                  <a:pt x="57903" y="71576"/>
                </a:cubicBezTo>
                <a:cubicBezTo>
                  <a:pt x="58951" y="71576"/>
                  <a:pt x="60006" y="71172"/>
                  <a:pt x="60807" y="70371"/>
                </a:cubicBezTo>
                <a:lnTo>
                  <a:pt x="82719" y="48458"/>
                </a:lnTo>
                <a:cubicBezTo>
                  <a:pt x="84322" y="46849"/>
                  <a:pt x="84322" y="44254"/>
                  <a:pt x="82719" y="42651"/>
                </a:cubicBezTo>
                <a:cubicBezTo>
                  <a:pt x="81117" y="41049"/>
                  <a:pt x="78515" y="41049"/>
                  <a:pt x="76912" y="42651"/>
                </a:cubicBezTo>
                <a:close/>
                <a:moveTo>
                  <a:pt x="19762" y="8078"/>
                </a:moveTo>
                <a:lnTo>
                  <a:pt x="36587" y="8078"/>
                </a:lnTo>
                <a:lnTo>
                  <a:pt x="36587" y="12987"/>
                </a:lnTo>
                <a:cubicBezTo>
                  <a:pt x="36587" y="15829"/>
                  <a:pt x="38901" y="18144"/>
                  <a:pt x="41743" y="18144"/>
                </a:cubicBezTo>
                <a:cubicBezTo>
                  <a:pt x="44585" y="18144"/>
                  <a:pt x="46899" y="15829"/>
                  <a:pt x="46899" y="12987"/>
                </a:cubicBezTo>
                <a:lnTo>
                  <a:pt x="46899" y="8078"/>
                </a:lnTo>
                <a:lnTo>
                  <a:pt x="55966" y="8078"/>
                </a:lnTo>
                <a:lnTo>
                  <a:pt x="55966" y="12987"/>
                </a:lnTo>
                <a:cubicBezTo>
                  <a:pt x="55966" y="15829"/>
                  <a:pt x="58280" y="18144"/>
                  <a:pt x="61122" y="18144"/>
                </a:cubicBezTo>
                <a:cubicBezTo>
                  <a:pt x="63964" y="18144"/>
                  <a:pt x="66278" y="15829"/>
                  <a:pt x="66278" y="12987"/>
                </a:cubicBezTo>
                <a:lnTo>
                  <a:pt x="66278" y="8078"/>
                </a:lnTo>
                <a:lnTo>
                  <a:pt x="73879" y="8078"/>
                </a:lnTo>
                <a:lnTo>
                  <a:pt x="73879" y="12987"/>
                </a:lnTo>
                <a:cubicBezTo>
                  <a:pt x="73879" y="15829"/>
                  <a:pt x="76193" y="18144"/>
                  <a:pt x="79035" y="18144"/>
                </a:cubicBezTo>
                <a:cubicBezTo>
                  <a:pt x="81877" y="18144"/>
                  <a:pt x="84192" y="15829"/>
                  <a:pt x="84192" y="12987"/>
                </a:cubicBezTo>
                <a:lnTo>
                  <a:pt x="84192" y="8078"/>
                </a:lnTo>
                <a:lnTo>
                  <a:pt x="101516" y="8078"/>
                </a:lnTo>
                <a:cubicBezTo>
                  <a:pt x="112431" y="8078"/>
                  <a:pt x="121285" y="16925"/>
                  <a:pt x="121285" y="27847"/>
                </a:cubicBezTo>
                <a:lnTo>
                  <a:pt x="121285" y="85168"/>
                </a:lnTo>
                <a:cubicBezTo>
                  <a:pt x="121285" y="96083"/>
                  <a:pt x="112438" y="104931"/>
                  <a:pt x="101523" y="104931"/>
                </a:cubicBezTo>
                <a:lnTo>
                  <a:pt x="19762" y="104931"/>
                </a:lnTo>
                <a:cubicBezTo>
                  <a:pt x="8847" y="104931"/>
                  <a:pt x="0" y="96083"/>
                  <a:pt x="0" y="85168"/>
                </a:cubicBezTo>
                <a:lnTo>
                  <a:pt x="0" y="27840"/>
                </a:lnTo>
                <a:cubicBezTo>
                  <a:pt x="0" y="16925"/>
                  <a:pt x="8847" y="8078"/>
                  <a:pt x="19762" y="8078"/>
                </a:cubicBezTo>
                <a:close/>
                <a:moveTo>
                  <a:pt x="78568" y="0"/>
                </a:moveTo>
                <a:lnTo>
                  <a:pt x="79526" y="0"/>
                </a:lnTo>
                <a:cubicBezTo>
                  <a:pt x="80992" y="0"/>
                  <a:pt x="82183" y="1199"/>
                  <a:pt x="82183" y="2657"/>
                </a:cubicBezTo>
                <a:lnTo>
                  <a:pt x="82183" y="13428"/>
                </a:lnTo>
                <a:cubicBezTo>
                  <a:pt x="82183" y="14901"/>
                  <a:pt x="80985" y="16092"/>
                  <a:pt x="79526" y="16092"/>
                </a:cubicBezTo>
                <a:lnTo>
                  <a:pt x="78568" y="16092"/>
                </a:lnTo>
                <a:cubicBezTo>
                  <a:pt x="77102" y="16092"/>
                  <a:pt x="75911" y="14894"/>
                  <a:pt x="75911" y="13435"/>
                </a:cubicBezTo>
                <a:lnTo>
                  <a:pt x="75911" y="2657"/>
                </a:lnTo>
                <a:cubicBezTo>
                  <a:pt x="75911" y="1192"/>
                  <a:pt x="77109" y="0"/>
                  <a:pt x="78568" y="0"/>
                </a:cubicBezTo>
                <a:close/>
                <a:moveTo>
                  <a:pt x="60635" y="0"/>
                </a:moveTo>
                <a:lnTo>
                  <a:pt x="61594" y="0"/>
                </a:lnTo>
                <a:cubicBezTo>
                  <a:pt x="63059" y="0"/>
                  <a:pt x="64251" y="1199"/>
                  <a:pt x="64251" y="2657"/>
                </a:cubicBezTo>
                <a:lnTo>
                  <a:pt x="64251" y="13428"/>
                </a:lnTo>
                <a:cubicBezTo>
                  <a:pt x="64258" y="14901"/>
                  <a:pt x="63059" y="16092"/>
                  <a:pt x="61594" y="16092"/>
                </a:cubicBezTo>
                <a:lnTo>
                  <a:pt x="60635" y="16092"/>
                </a:lnTo>
                <a:cubicBezTo>
                  <a:pt x="59170" y="16092"/>
                  <a:pt x="57978" y="14894"/>
                  <a:pt x="57978" y="13435"/>
                </a:cubicBezTo>
                <a:lnTo>
                  <a:pt x="57978" y="2657"/>
                </a:lnTo>
                <a:cubicBezTo>
                  <a:pt x="57978" y="1192"/>
                  <a:pt x="59177" y="0"/>
                  <a:pt x="60635" y="0"/>
                </a:cubicBezTo>
                <a:close/>
                <a:moveTo>
                  <a:pt x="41251" y="0"/>
                </a:moveTo>
                <a:lnTo>
                  <a:pt x="42209" y="0"/>
                </a:lnTo>
                <a:cubicBezTo>
                  <a:pt x="43675" y="0"/>
                  <a:pt x="44866" y="1199"/>
                  <a:pt x="44866" y="2657"/>
                </a:cubicBezTo>
                <a:lnTo>
                  <a:pt x="44866" y="13428"/>
                </a:lnTo>
                <a:cubicBezTo>
                  <a:pt x="44866" y="14901"/>
                  <a:pt x="43675" y="16092"/>
                  <a:pt x="42209" y="16092"/>
                </a:cubicBezTo>
                <a:lnTo>
                  <a:pt x="41251" y="16092"/>
                </a:lnTo>
                <a:cubicBezTo>
                  <a:pt x="39785" y="16092"/>
                  <a:pt x="38594" y="14894"/>
                  <a:pt x="38594" y="13435"/>
                </a:cubicBezTo>
                <a:lnTo>
                  <a:pt x="38594" y="2657"/>
                </a:lnTo>
                <a:cubicBezTo>
                  <a:pt x="38594" y="1192"/>
                  <a:pt x="39792" y="0"/>
                  <a:pt x="41251" y="0"/>
                </a:cubicBezTo>
                <a:close/>
              </a:path>
            </a:pathLst>
          </a:custGeom>
          <a:solidFill>
            <a:schemeClr val="accent4"/>
          </a:solidFill>
          <a:ln w="645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en-US"/>
          </a:p>
        </p:txBody>
      </p:sp>
      <p:sp>
        <p:nvSpPr>
          <p:cNvPr id="29" name="任意多边形: 形状 28"/>
          <p:cNvSpPr/>
          <p:nvPr>
            <p:custDataLst>
              <p:tags r:id="rId30"/>
            </p:custDataLst>
          </p:nvPr>
        </p:nvSpPr>
        <p:spPr>
          <a:xfrm>
            <a:off x="6637029" y="5781863"/>
            <a:ext cx="122131" cy="117806"/>
          </a:xfrm>
          <a:custGeom>
            <a:avLst/>
            <a:gdLst>
              <a:gd name="connsiteX0" fmla="*/ 91821 w 121284"/>
              <a:gd name="connsiteY0" fmla="*/ 91651 h 116989"/>
              <a:gd name="connsiteX1" fmla="*/ 66106 w 121284"/>
              <a:gd name="connsiteY1" fmla="*/ 72320 h 116989"/>
              <a:gd name="connsiteX2" fmla="*/ 64583 w 121284"/>
              <a:gd name="connsiteY2" fmla="*/ 68260 h 116989"/>
              <a:gd name="connsiteX3" fmla="*/ 64583 w 121284"/>
              <a:gd name="connsiteY3" fmla="*/ 68199 h 116989"/>
              <a:gd name="connsiteX4" fmla="*/ 64766 w 121284"/>
              <a:gd name="connsiteY4" fmla="*/ 67836 h 116989"/>
              <a:gd name="connsiteX5" fmla="*/ 74394 w 121284"/>
              <a:gd name="connsiteY5" fmla="*/ 41959 h 116989"/>
              <a:gd name="connsiteX6" fmla="*/ 64339 w 121284"/>
              <a:gd name="connsiteY6" fmla="*/ 14326 h 116989"/>
              <a:gd name="connsiteX7" fmla="*/ 63791 w 121284"/>
              <a:gd name="connsiteY7" fmla="*/ 10871 h 116989"/>
              <a:gd name="connsiteX8" fmla="*/ 80487 w 121284"/>
              <a:gd name="connsiteY8" fmla="*/ 145 h 116989"/>
              <a:gd name="connsiteX9" fmla="*/ 102424 w 121284"/>
              <a:gd name="connsiteY9" fmla="*/ 18931 h 116989"/>
              <a:gd name="connsiteX10" fmla="*/ 95112 w 121284"/>
              <a:gd name="connsiteY10" fmla="*/ 46807 h 116989"/>
              <a:gd name="connsiteX11" fmla="*/ 92674 w 121284"/>
              <a:gd name="connsiteY11" fmla="*/ 49837 h 116989"/>
              <a:gd name="connsiteX12" fmla="*/ 92430 w 121284"/>
              <a:gd name="connsiteY12" fmla="*/ 54504 h 116989"/>
              <a:gd name="connsiteX13" fmla="*/ 93344 w 121284"/>
              <a:gd name="connsiteY13" fmla="*/ 56018 h 116989"/>
              <a:gd name="connsiteX14" fmla="*/ 100657 w 121284"/>
              <a:gd name="connsiteY14" fmla="*/ 59594 h 116989"/>
              <a:gd name="connsiteX15" fmla="*/ 108578 w 121284"/>
              <a:gd name="connsiteY15" fmla="*/ 63230 h 116989"/>
              <a:gd name="connsiteX16" fmla="*/ 120765 w 121284"/>
              <a:gd name="connsiteY16" fmla="*/ 74138 h 116989"/>
              <a:gd name="connsiteX17" fmla="*/ 119546 w 121284"/>
              <a:gd name="connsiteY17" fmla="*/ 85652 h 116989"/>
              <a:gd name="connsiteX18" fmla="*/ 94807 w 121284"/>
              <a:gd name="connsiteY18" fmla="*/ 93288 h 116989"/>
              <a:gd name="connsiteX19" fmla="*/ 91821 w 121284"/>
              <a:gd name="connsiteY19" fmla="*/ 91651 h 116989"/>
              <a:gd name="connsiteX20" fmla="*/ 114 w 121284"/>
              <a:gd name="connsiteY20" fmla="*/ 103772 h 116989"/>
              <a:gd name="connsiteX21" fmla="*/ 114 w 121284"/>
              <a:gd name="connsiteY21" fmla="*/ 99529 h 116989"/>
              <a:gd name="connsiteX22" fmla="*/ 1333 w 121284"/>
              <a:gd name="connsiteY22" fmla="*/ 95894 h 116989"/>
              <a:gd name="connsiteX23" fmla="*/ 12728 w 121284"/>
              <a:gd name="connsiteY23" fmla="*/ 85107 h 116989"/>
              <a:gd name="connsiteX24" fmla="*/ 13093 w 121284"/>
              <a:gd name="connsiteY24" fmla="*/ 84864 h 116989"/>
              <a:gd name="connsiteX25" fmla="*/ 24488 w 121284"/>
              <a:gd name="connsiteY25" fmla="*/ 79532 h 116989"/>
              <a:gd name="connsiteX26" fmla="*/ 28144 w 121284"/>
              <a:gd name="connsiteY26" fmla="*/ 78016 h 116989"/>
              <a:gd name="connsiteX27" fmla="*/ 29180 w 121284"/>
              <a:gd name="connsiteY27" fmla="*/ 77229 h 116989"/>
              <a:gd name="connsiteX28" fmla="*/ 31130 w 121284"/>
              <a:gd name="connsiteY28" fmla="*/ 67411 h 116989"/>
              <a:gd name="connsiteX29" fmla="*/ 28753 w 121284"/>
              <a:gd name="connsiteY29" fmla="*/ 64442 h 116989"/>
              <a:gd name="connsiteX30" fmla="*/ 28632 w 121284"/>
              <a:gd name="connsiteY30" fmla="*/ 64321 h 116989"/>
              <a:gd name="connsiteX31" fmla="*/ 19552 w 121284"/>
              <a:gd name="connsiteY31" fmla="*/ 35899 h 116989"/>
              <a:gd name="connsiteX32" fmla="*/ 42098 w 121284"/>
              <a:gd name="connsiteY32" fmla="*/ 15295 h 116989"/>
              <a:gd name="connsiteX33" fmla="*/ 65253 w 121284"/>
              <a:gd name="connsiteY33" fmla="*/ 35778 h 116989"/>
              <a:gd name="connsiteX34" fmla="*/ 65314 w 121284"/>
              <a:gd name="connsiteY34" fmla="*/ 36081 h 116989"/>
              <a:gd name="connsiteX35" fmla="*/ 62268 w 121284"/>
              <a:gd name="connsiteY35" fmla="*/ 54140 h 116989"/>
              <a:gd name="connsiteX36" fmla="*/ 56296 w 121284"/>
              <a:gd name="connsiteY36" fmla="*/ 64260 h 116989"/>
              <a:gd name="connsiteX37" fmla="*/ 56052 w 121284"/>
              <a:gd name="connsiteY37" fmla="*/ 64624 h 116989"/>
              <a:gd name="connsiteX38" fmla="*/ 53859 w 121284"/>
              <a:gd name="connsiteY38" fmla="*/ 67169 h 116989"/>
              <a:gd name="connsiteX39" fmla="*/ 53615 w 121284"/>
              <a:gd name="connsiteY39" fmla="*/ 67775 h 116989"/>
              <a:gd name="connsiteX40" fmla="*/ 54955 w 121284"/>
              <a:gd name="connsiteY40" fmla="*/ 77774 h 116989"/>
              <a:gd name="connsiteX41" fmla="*/ 59708 w 121284"/>
              <a:gd name="connsiteY41" fmla="*/ 79532 h 116989"/>
              <a:gd name="connsiteX42" fmla="*/ 60013 w 121284"/>
              <a:gd name="connsiteY42" fmla="*/ 79653 h 116989"/>
              <a:gd name="connsiteX43" fmla="*/ 79877 w 121284"/>
              <a:gd name="connsiteY43" fmla="*/ 91046 h 116989"/>
              <a:gd name="connsiteX44" fmla="*/ 80060 w 121284"/>
              <a:gd name="connsiteY44" fmla="*/ 91167 h 116989"/>
              <a:gd name="connsiteX45" fmla="*/ 84570 w 121284"/>
              <a:gd name="connsiteY45" fmla="*/ 97772 h 116989"/>
              <a:gd name="connsiteX46" fmla="*/ 84813 w 121284"/>
              <a:gd name="connsiteY46" fmla="*/ 99832 h 116989"/>
              <a:gd name="connsiteX47" fmla="*/ 84813 w 121284"/>
              <a:gd name="connsiteY47" fmla="*/ 104559 h 116989"/>
              <a:gd name="connsiteX48" fmla="*/ 84692 w 121284"/>
              <a:gd name="connsiteY48" fmla="*/ 105408 h 116989"/>
              <a:gd name="connsiteX49" fmla="*/ 66533 w 121284"/>
              <a:gd name="connsiteY49" fmla="*/ 115286 h 116989"/>
              <a:gd name="connsiteX50" fmla="*/ 20222 w 121284"/>
              <a:gd name="connsiteY50" fmla="*/ 115286 h 116989"/>
              <a:gd name="connsiteX51" fmla="*/ 2551 w 121284"/>
              <a:gd name="connsiteY51" fmla="*/ 108014 h 116989"/>
              <a:gd name="connsiteX52" fmla="*/ 114 w 121284"/>
              <a:gd name="connsiteY52" fmla="*/ 103772 h 11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284" h="116989">
                <a:moveTo>
                  <a:pt x="91821" y="91651"/>
                </a:moveTo>
                <a:cubicBezTo>
                  <a:pt x="86581" y="81774"/>
                  <a:pt x="76953" y="76623"/>
                  <a:pt x="66106" y="72320"/>
                </a:cubicBezTo>
                <a:cubicBezTo>
                  <a:pt x="64461" y="71654"/>
                  <a:pt x="63791" y="69775"/>
                  <a:pt x="64583" y="68260"/>
                </a:cubicBezTo>
                <a:lnTo>
                  <a:pt x="64583" y="68199"/>
                </a:lnTo>
                <a:lnTo>
                  <a:pt x="64766" y="67836"/>
                </a:lnTo>
                <a:cubicBezTo>
                  <a:pt x="69580" y="61169"/>
                  <a:pt x="73784" y="52746"/>
                  <a:pt x="74394" y="41959"/>
                </a:cubicBezTo>
                <a:cubicBezTo>
                  <a:pt x="75551" y="29597"/>
                  <a:pt x="70859" y="20870"/>
                  <a:pt x="64339" y="14326"/>
                </a:cubicBezTo>
                <a:cubicBezTo>
                  <a:pt x="63425" y="13417"/>
                  <a:pt x="63182" y="12023"/>
                  <a:pt x="63791" y="10871"/>
                </a:cubicBezTo>
                <a:cubicBezTo>
                  <a:pt x="66898" y="5175"/>
                  <a:pt x="71712" y="690"/>
                  <a:pt x="80487" y="145"/>
                </a:cubicBezTo>
                <a:cubicBezTo>
                  <a:pt x="93893" y="-461"/>
                  <a:pt x="101205" y="8023"/>
                  <a:pt x="102424" y="18931"/>
                </a:cubicBezTo>
                <a:cubicBezTo>
                  <a:pt x="104252" y="31051"/>
                  <a:pt x="99986" y="40747"/>
                  <a:pt x="95112" y="46807"/>
                </a:cubicBezTo>
                <a:cubicBezTo>
                  <a:pt x="94502" y="48020"/>
                  <a:pt x="93283" y="48625"/>
                  <a:pt x="92674" y="49837"/>
                </a:cubicBezTo>
                <a:cubicBezTo>
                  <a:pt x="92186" y="50807"/>
                  <a:pt x="92065" y="53049"/>
                  <a:pt x="92430" y="54504"/>
                </a:cubicBezTo>
                <a:cubicBezTo>
                  <a:pt x="92552" y="55110"/>
                  <a:pt x="92857" y="55594"/>
                  <a:pt x="93344" y="56018"/>
                </a:cubicBezTo>
                <a:cubicBezTo>
                  <a:pt x="95050" y="57473"/>
                  <a:pt x="98524" y="58503"/>
                  <a:pt x="100657" y="59594"/>
                </a:cubicBezTo>
                <a:cubicBezTo>
                  <a:pt x="103703" y="60806"/>
                  <a:pt x="106141" y="62018"/>
                  <a:pt x="108578" y="63230"/>
                </a:cubicBezTo>
                <a:cubicBezTo>
                  <a:pt x="113453" y="65654"/>
                  <a:pt x="118937" y="69290"/>
                  <a:pt x="120765" y="74138"/>
                </a:cubicBezTo>
                <a:cubicBezTo>
                  <a:pt x="121984" y="77168"/>
                  <a:pt x="121374" y="83228"/>
                  <a:pt x="119546" y="85652"/>
                </a:cubicBezTo>
                <a:cubicBezTo>
                  <a:pt x="115585" y="91288"/>
                  <a:pt x="104190" y="92197"/>
                  <a:pt x="94807" y="93288"/>
                </a:cubicBezTo>
                <a:cubicBezTo>
                  <a:pt x="93588" y="93348"/>
                  <a:pt x="92430" y="92742"/>
                  <a:pt x="91821" y="91651"/>
                </a:cubicBezTo>
                <a:moveTo>
                  <a:pt x="114" y="103772"/>
                </a:moveTo>
                <a:lnTo>
                  <a:pt x="114" y="99529"/>
                </a:lnTo>
                <a:cubicBezTo>
                  <a:pt x="114" y="98318"/>
                  <a:pt x="723" y="97105"/>
                  <a:pt x="1333" y="95894"/>
                </a:cubicBezTo>
                <a:cubicBezTo>
                  <a:pt x="3709" y="91106"/>
                  <a:pt x="8523" y="88076"/>
                  <a:pt x="12728" y="85107"/>
                </a:cubicBezTo>
                <a:cubicBezTo>
                  <a:pt x="12849" y="85046"/>
                  <a:pt x="12971" y="84925"/>
                  <a:pt x="13093" y="84864"/>
                </a:cubicBezTo>
                <a:cubicBezTo>
                  <a:pt x="16688" y="83107"/>
                  <a:pt x="20283" y="81289"/>
                  <a:pt x="24488" y="79532"/>
                </a:cubicBezTo>
                <a:cubicBezTo>
                  <a:pt x="25524" y="79047"/>
                  <a:pt x="26986" y="78501"/>
                  <a:pt x="28144" y="78016"/>
                </a:cubicBezTo>
                <a:cubicBezTo>
                  <a:pt x="28571" y="77835"/>
                  <a:pt x="28936" y="77592"/>
                  <a:pt x="29180" y="77229"/>
                </a:cubicBezTo>
                <a:cubicBezTo>
                  <a:pt x="30947" y="75108"/>
                  <a:pt x="32836" y="70744"/>
                  <a:pt x="31130" y="67411"/>
                </a:cubicBezTo>
                <a:cubicBezTo>
                  <a:pt x="30520" y="66200"/>
                  <a:pt x="29911" y="65593"/>
                  <a:pt x="28753" y="64442"/>
                </a:cubicBezTo>
                <a:lnTo>
                  <a:pt x="28632" y="64321"/>
                </a:lnTo>
                <a:cubicBezTo>
                  <a:pt x="23147" y="58261"/>
                  <a:pt x="18334" y="47959"/>
                  <a:pt x="19552" y="35899"/>
                </a:cubicBezTo>
                <a:cubicBezTo>
                  <a:pt x="20771" y="23779"/>
                  <a:pt x="28692" y="15295"/>
                  <a:pt x="42098" y="15295"/>
                </a:cubicBezTo>
                <a:cubicBezTo>
                  <a:pt x="55443" y="15295"/>
                  <a:pt x="63364" y="23719"/>
                  <a:pt x="65253" y="35778"/>
                </a:cubicBezTo>
                <a:cubicBezTo>
                  <a:pt x="65253" y="35899"/>
                  <a:pt x="65253" y="35960"/>
                  <a:pt x="65314" y="36081"/>
                </a:cubicBezTo>
                <a:cubicBezTo>
                  <a:pt x="65863" y="43292"/>
                  <a:pt x="64095" y="49898"/>
                  <a:pt x="62268" y="54140"/>
                </a:cubicBezTo>
                <a:cubicBezTo>
                  <a:pt x="60500" y="58321"/>
                  <a:pt x="58672" y="61291"/>
                  <a:pt x="56296" y="64260"/>
                </a:cubicBezTo>
                <a:cubicBezTo>
                  <a:pt x="56174" y="64381"/>
                  <a:pt x="56113" y="64503"/>
                  <a:pt x="56052" y="64624"/>
                </a:cubicBezTo>
                <a:cubicBezTo>
                  <a:pt x="55443" y="65593"/>
                  <a:pt x="54468" y="66200"/>
                  <a:pt x="53859" y="67169"/>
                </a:cubicBezTo>
                <a:cubicBezTo>
                  <a:pt x="53737" y="67351"/>
                  <a:pt x="53676" y="67533"/>
                  <a:pt x="53615" y="67775"/>
                </a:cubicBezTo>
                <a:cubicBezTo>
                  <a:pt x="52579" y="71350"/>
                  <a:pt x="53737" y="76017"/>
                  <a:pt x="54955" y="77774"/>
                </a:cubicBezTo>
                <a:cubicBezTo>
                  <a:pt x="55565" y="78925"/>
                  <a:pt x="57880" y="78986"/>
                  <a:pt x="59708" y="79532"/>
                </a:cubicBezTo>
                <a:cubicBezTo>
                  <a:pt x="59830" y="79592"/>
                  <a:pt x="59891" y="79592"/>
                  <a:pt x="60013" y="79653"/>
                </a:cubicBezTo>
                <a:cubicBezTo>
                  <a:pt x="67264" y="82683"/>
                  <a:pt x="74455" y="86258"/>
                  <a:pt x="79877" y="91046"/>
                </a:cubicBezTo>
                <a:cubicBezTo>
                  <a:pt x="79939" y="91106"/>
                  <a:pt x="79999" y="91167"/>
                  <a:pt x="80060" y="91167"/>
                </a:cubicBezTo>
                <a:cubicBezTo>
                  <a:pt x="81645" y="92742"/>
                  <a:pt x="83717" y="94864"/>
                  <a:pt x="84570" y="97772"/>
                </a:cubicBezTo>
                <a:cubicBezTo>
                  <a:pt x="84752" y="98439"/>
                  <a:pt x="84813" y="99166"/>
                  <a:pt x="84813" y="99832"/>
                </a:cubicBezTo>
                <a:lnTo>
                  <a:pt x="84813" y="104559"/>
                </a:lnTo>
                <a:cubicBezTo>
                  <a:pt x="84813" y="104862"/>
                  <a:pt x="84752" y="105166"/>
                  <a:pt x="84692" y="105408"/>
                </a:cubicBezTo>
                <a:cubicBezTo>
                  <a:pt x="82620" y="111710"/>
                  <a:pt x="74272" y="113528"/>
                  <a:pt x="66533" y="115286"/>
                </a:cubicBezTo>
                <a:cubicBezTo>
                  <a:pt x="53127" y="117710"/>
                  <a:pt x="34237" y="117710"/>
                  <a:pt x="20222" y="115286"/>
                </a:cubicBezTo>
                <a:cubicBezTo>
                  <a:pt x="13520" y="114074"/>
                  <a:pt x="6207" y="112256"/>
                  <a:pt x="2551" y="108014"/>
                </a:cubicBezTo>
                <a:cubicBezTo>
                  <a:pt x="1333" y="107408"/>
                  <a:pt x="723" y="106196"/>
                  <a:pt x="114" y="103772"/>
                </a:cubicBezTo>
              </a:path>
            </a:pathLst>
          </a:custGeom>
          <a:solidFill>
            <a:schemeClr val="accent1"/>
          </a:solidFill>
          <a:ln w="4081" cap="flat">
            <a:noFill/>
            <a:prstDash val="solid"/>
            <a:miter/>
          </a:ln>
        </p:spPr>
        <p:txBody>
          <a:bodyPr rtlCol="0" anchor="ctr">
            <a:noAutofit/>
          </a:bodyPr>
          <a:p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542925" y="103060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v"/>
            </a:pPr>
            <a:r>
              <a:rPr lang="en-US" b="1">
                <a:sym typeface="+mn-ea"/>
              </a:rPr>
              <a:t>Wipro operates across various industries, including:</a:t>
            </a:r>
            <a:endParaRPr lang="en-US" b="1"/>
          </a:p>
          <a:p>
            <a:pPr indent="0">
              <a:buFont typeface="Wingdings" panose="05000000000000000000" charset="0"/>
              <a:buNone/>
            </a:pPr>
            <a:endParaRPr lang="en-US" b="1"/>
          </a:p>
        </p:txBody>
      </p:sp>
      <p:pic>
        <p:nvPicPr>
          <p:cNvPr id="20" name="Picture 19" descr="Wipro-consumer-care-2"/>
          <p:cNvPicPr>
            <a:picLocks noChangeAspect="1"/>
          </p:cNvPicPr>
          <p:nvPr/>
        </p:nvPicPr>
        <p:blipFill>
          <a:blip r:embed="rId31"/>
          <a:srcRect r="74432" b="4890"/>
          <a:stretch>
            <a:fillRect/>
          </a:stretch>
        </p:blipFill>
        <p:spPr>
          <a:xfrm>
            <a:off x="9946005" y="661670"/>
            <a:ext cx="2402840" cy="1535430"/>
          </a:xfrm>
          <a:prstGeom prst="rect">
            <a:avLst/>
          </a:prstGeom>
        </p:spPr>
      </p:pic>
    </p:spTree>
    <p:custDataLst>
      <p:tags r:id="rId3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/>
      </p:par>
    </p:tnLst>
    <p:bldLst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954530" y="1216025"/>
            <a:ext cx="7952740" cy="1035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endParaRPr lang="en-US" sz="4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97890"/>
            <a:ext cx="12192000" cy="5751830"/>
          </a:xfrm>
          <a:prstGeom prst="rect">
            <a:avLst/>
          </a:prstGeom>
        </p:spPr>
      </p:pic>
      <p:pic>
        <p:nvPicPr>
          <p:cNvPr id="20" name="Picture 19" descr="Wipro-consumer-care-2"/>
          <p:cNvPicPr>
            <a:picLocks noChangeAspect="1"/>
          </p:cNvPicPr>
          <p:nvPr/>
        </p:nvPicPr>
        <p:blipFill>
          <a:blip r:embed="rId2"/>
          <a:srcRect r="74432" b="4890"/>
          <a:stretch>
            <a:fillRect/>
          </a:stretch>
        </p:blipFill>
        <p:spPr>
          <a:xfrm>
            <a:off x="9474200" y="581660"/>
            <a:ext cx="2639695" cy="160591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181860" y="1713230"/>
            <a:ext cx="7292340" cy="774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4000" b="1">
                <a:sym typeface="+mn-ea"/>
              </a:rPr>
              <a:t>2.PRODUCT DESCRIPTIONS</a:t>
            </a:r>
            <a:endParaRPr lang="en-US" sz="4000" b="1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" y="2811780"/>
            <a:ext cx="2085975" cy="29673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 rot="10800000" flipV="1">
            <a:off x="431800" y="2034540"/>
            <a:ext cx="1709420" cy="4908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>
                <a:solidFill>
                  <a:srgbClr val="00B0F0"/>
                </a:solidFill>
                <a:sym typeface="+mn-ea"/>
              </a:rPr>
              <a:t> Softouch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620" y="2812415"/>
            <a:ext cx="2205990" cy="3044190"/>
          </a:xfrm>
          <a:prstGeom prst="rect">
            <a:avLst/>
          </a:prstGeom>
        </p:spPr>
      </p:pic>
      <p:pic>
        <p:nvPicPr>
          <p:cNvPr id="9" name="Picture 8" descr="Banner-4-Benefits(1)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685" y="2812415"/>
            <a:ext cx="2245995" cy="30435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5655" y="2884805"/>
            <a:ext cx="2451735" cy="2828925"/>
          </a:xfrm>
          <a:prstGeom prst="rect">
            <a:avLst/>
          </a:prstGeom>
        </p:spPr>
      </p:pic>
      <p:pic>
        <p:nvPicPr>
          <p:cNvPr id="5" name="Picture 4" descr="Wipro-consumer-care-2"/>
          <p:cNvPicPr>
            <a:picLocks noChangeAspect="1"/>
          </p:cNvPicPr>
          <p:nvPr/>
        </p:nvPicPr>
        <p:blipFill>
          <a:blip r:embed="rId5"/>
          <a:srcRect r="74432" b="4890"/>
          <a:stretch>
            <a:fillRect/>
          </a:stretch>
        </p:blipFill>
        <p:spPr>
          <a:xfrm>
            <a:off x="10212705" y="396875"/>
            <a:ext cx="1735455" cy="179387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2589530" y="2034540"/>
            <a:ext cx="1974215" cy="553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sym typeface="+mn-ea"/>
              </a:rPr>
              <a:t> Chandrika Ayurvedic Soap</a:t>
            </a:r>
            <a:endParaRPr lang="en-US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  <a:p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5325745" y="2121535"/>
            <a:ext cx="2678430" cy="403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MAX KLEEN</a:t>
            </a:r>
            <a:endParaRPr lang="en-US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  <a:p>
            <a:endParaRPr lang="en-US"/>
          </a:p>
        </p:txBody>
      </p:sp>
      <p:pic>
        <p:nvPicPr>
          <p:cNvPr id="13" name="Picture 12" descr="glucose-d_0"/>
          <p:cNvPicPr>
            <a:picLocks noChangeAspect="1"/>
          </p:cNvPicPr>
          <p:nvPr/>
        </p:nvPicPr>
        <p:blipFill>
          <a:blip r:embed="rId6"/>
          <a:srcRect l="30126" r="26516"/>
          <a:stretch>
            <a:fillRect/>
          </a:stretch>
        </p:blipFill>
        <p:spPr>
          <a:xfrm>
            <a:off x="7321550" y="2812415"/>
            <a:ext cx="2188845" cy="318262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7627620" y="2190750"/>
            <a:ext cx="1894840" cy="4724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rgbClr val="00B050"/>
                </a:solidFill>
                <a:sym typeface="+mn-ea"/>
              </a:rPr>
              <a:t>GLUCOVITA</a:t>
            </a:r>
            <a:endParaRPr lang="en-US">
              <a:solidFill>
                <a:srgbClr val="00B050"/>
              </a:solidFill>
            </a:endParaRPr>
          </a:p>
          <a:p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10149205" y="2190750"/>
            <a:ext cx="4330065" cy="848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YARDLEY</a:t>
            </a:r>
            <a:endParaRPr lang="en-US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Wipro-consumer-care-2"/>
          <p:cNvPicPr>
            <a:picLocks noChangeAspect="1"/>
          </p:cNvPicPr>
          <p:nvPr/>
        </p:nvPicPr>
        <p:blipFill>
          <a:blip r:embed="rId1"/>
          <a:srcRect r="74432" b="4890"/>
          <a:stretch>
            <a:fillRect/>
          </a:stretch>
        </p:blipFill>
        <p:spPr>
          <a:xfrm>
            <a:off x="10320655" y="535305"/>
            <a:ext cx="1950085" cy="15132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760" y="2047875"/>
            <a:ext cx="2795905" cy="38989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0325" y="909320"/>
            <a:ext cx="6292850" cy="764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v"/>
            </a:pPr>
            <a:r>
              <a:rPr lang="en-US" sz="3600" b="1">
                <a:solidFill>
                  <a:srgbClr val="00B0F0"/>
                </a:solidFill>
                <a:sym typeface="+mn-ea"/>
              </a:rPr>
              <a:t> Softouch Anti Germ</a:t>
            </a:r>
            <a:endParaRPr lang="en-US" sz="3600" b="1">
              <a:solidFill>
                <a:srgbClr val="00B0F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sz="3600" b="1">
              <a:solidFill>
                <a:srgbClr val="00B0F0"/>
              </a:solidFill>
              <a:sym typeface="+mn-ea"/>
            </a:endParaRPr>
          </a:p>
          <a:p>
            <a:pPr marL="285750" indent="-285750">
              <a:buFont typeface="Wingdings" panose="05000000000000000000" charset="0"/>
              <a:buChar char="v"/>
            </a:pPr>
            <a:endParaRPr lang="en-US" sz="3600" b="1">
              <a:solidFill>
                <a:srgbClr val="00B0F0"/>
              </a:solidFill>
              <a:sym typeface="+mn-ea"/>
            </a:endParaRPr>
          </a:p>
          <a:p>
            <a:pPr marL="285750" indent="-285750">
              <a:buFont typeface="Wingdings" panose="05000000000000000000" charset="0"/>
              <a:buChar char="v"/>
            </a:pPr>
            <a:endParaRPr lang="en-US" sz="3600" b="1">
              <a:solidFill>
                <a:srgbClr val="00B0F0"/>
              </a:solidFill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 sz="3600" b="1">
              <a:solidFill>
                <a:srgbClr val="00B0F0"/>
              </a:solidFill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75005" y="1741805"/>
            <a:ext cx="6301105" cy="1004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>
                <a:sym typeface="+mn-ea"/>
              </a:rPr>
              <a:t>Wipro’s Softouch is India’s first fabric conditioner with</a:t>
            </a:r>
            <a:endParaRPr lang="en-US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>
                <a:sym typeface="+mn-ea"/>
              </a:rPr>
              <a:t> German Encapsulation Technology</a:t>
            </a:r>
            <a:endParaRPr lang="en-US"/>
          </a:p>
          <a:p>
            <a:pPr marL="285750" indent="-285750">
              <a:buFont typeface="Wingdings" panose="05000000000000000000" charset="0"/>
              <a:buChar char="ü"/>
            </a:pP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781685" y="3217545"/>
            <a:ext cx="7465695" cy="2345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99% germ protection</a:t>
            </a:r>
            <a:endParaRPr lang="en-US"/>
          </a:p>
          <a:p>
            <a:pPr indent="0">
              <a:buFont typeface="Wingdings" panose="05000000000000000000" charset="0"/>
              <a:buNone/>
            </a:pPr>
            <a:endParaRPr 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Clean, hygienic, soft clothes</a:t>
            </a:r>
            <a:endParaRPr lang="en-US"/>
          </a:p>
          <a:p>
            <a:pPr indent="0">
              <a:buFont typeface="Wingdings" panose="05000000000000000000" charset="0"/>
              <a:buNone/>
            </a:pPr>
            <a:endParaRPr 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Refreshing fragrance</a:t>
            </a:r>
            <a:endParaRPr lang="en-US"/>
          </a:p>
          <a:p>
            <a:pPr indent="0">
              <a:buFont typeface="Wingdings" panose="05000000000000000000" charset="0"/>
              <a:buNone/>
            </a:pPr>
            <a:endParaRPr 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Active conditioning agents to work even in hard water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2320" y="2196465"/>
            <a:ext cx="3531235" cy="4077970"/>
          </a:xfrm>
          <a:prstGeom prst="rect">
            <a:avLst/>
          </a:prstGeom>
        </p:spPr>
      </p:pic>
      <p:pic>
        <p:nvPicPr>
          <p:cNvPr id="7" name="Picture 6" descr="Wipro-consumer-care-2"/>
          <p:cNvPicPr>
            <a:picLocks noChangeAspect="1"/>
          </p:cNvPicPr>
          <p:nvPr/>
        </p:nvPicPr>
        <p:blipFill>
          <a:blip r:embed="rId2"/>
          <a:srcRect r="74432" b="4890"/>
          <a:stretch>
            <a:fillRect/>
          </a:stretch>
        </p:blipFill>
        <p:spPr>
          <a:xfrm>
            <a:off x="10320655" y="535305"/>
            <a:ext cx="1950085" cy="151320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216535" y="1021715"/>
            <a:ext cx="6374765" cy="594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v"/>
            </a:pPr>
            <a:r>
              <a:rPr lang="en-US" sz="36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 Chandrika Ayurvedic Soap</a:t>
            </a:r>
            <a:endParaRPr lang="en-US" sz="3600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62940" y="1969135"/>
            <a:ext cx="5433695" cy="15055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>
                <a:sym typeface="+mn-ea"/>
              </a:rPr>
              <a:t>Chandrika is the world’s first Ayurvedic Soap,</a:t>
            </a:r>
            <a:endParaRPr lang="en-US">
              <a:sym typeface="+mn-ea"/>
            </a:endParaRPr>
          </a:p>
          <a:p>
            <a:pPr marL="285750" indent="-285750">
              <a:buFont typeface="Wingdings" panose="05000000000000000000" charset="0"/>
              <a:buChar char="q"/>
            </a:pPr>
            <a:endParaRPr lang="en-US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>
                <a:sym typeface="+mn-ea"/>
              </a:rPr>
              <a:t> with a legacy of over 75 years</a:t>
            </a:r>
            <a:endParaRPr lang="en-US"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94715" y="3670300"/>
            <a:ext cx="67830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Good for acne, dark spots &amp; dry skin</a:t>
            </a:r>
            <a:endParaRPr lang="en-US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With 2x coconut oil</a:t>
            </a:r>
            <a:endParaRPr lang="en-US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Natural Ayurvedic ingredients</a:t>
            </a:r>
            <a:endParaRPr lang="en-US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ym typeface="+mn-ea"/>
              </a:rPr>
              <a:t>Handmade</a:t>
            </a:r>
            <a:endParaRPr lang="en-US"/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Wipro-consumer-care-2"/>
          <p:cNvPicPr>
            <a:picLocks noChangeAspect="1"/>
          </p:cNvPicPr>
          <p:nvPr/>
        </p:nvPicPr>
        <p:blipFill>
          <a:blip r:embed="rId1"/>
          <a:srcRect r="74432" b="4890"/>
          <a:stretch>
            <a:fillRect/>
          </a:stretch>
        </p:blipFill>
        <p:spPr>
          <a:xfrm>
            <a:off x="10320655" y="535305"/>
            <a:ext cx="1950085" cy="1513205"/>
          </a:xfrm>
          <a:prstGeom prst="rect">
            <a:avLst/>
          </a:prstGeom>
        </p:spPr>
      </p:pic>
      <p:pic>
        <p:nvPicPr>
          <p:cNvPr id="9" name="Picture 8" descr="Banner-4-Benefits(1)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315" y="2372360"/>
            <a:ext cx="2729865" cy="390652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706755" y="100838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v"/>
            </a:pPr>
            <a:r>
              <a:rPr lang="en-US" sz="36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 MAX KLEEN</a:t>
            </a:r>
            <a:endParaRPr lang="en-US" sz="360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171575" y="1771015"/>
            <a:ext cx="6716395" cy="1931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/>
              <a:t>Max Clean is a line of cleaning products that offers a range of solutions for various cleaning needs. Here are some key points about Max Clean products: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346200" y="3428365"/>
            <a:ext cx="7797800" cy="25088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 Convenient and easy cleaning</a:t>
            </a:r>
            <a:endParaRPr lang="en-US"/>
          </a:p>
          <a:p>
            <a:pPr indent="0">
              <a:buFont typeface="Wingdings" panose="05000000000000000000" charset="0"/>
              <a:buNone/>
            </a:pPr>
            <a:endParaRPr 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 Sparkling cleanliness</a:t>
            </a:r>
            <a:endParaRPr lang="en-US"/>
          </a:p>
          <a:p>
            <a:pPr indent="0">
              <a:buFont typeface="Wingdings" panose="05000000000000000000" charset="0"/>
              <a:buNone/>
            </a:pPr>
            <a:endParaRPr 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 Fresh and clean scent</a:t>
            </a:r>
            <a:endParaRPr lang="en-US"/>
          </a:p>
          <a:p>
            <a:pPr indent="0">
              <a:buFont typeface="Wingdings" panose="05000000000000000000" charset="0"/>
              <a:buNone/>
            </a:pPr>
            <a:endParaRPr 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 Gentle on hands and surfaces</a:t>
            </a:r>
            <a:endParaRPr lang="en-US"/>
          </a:p>
          <a:p>
            <a:endParaRPr 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 Cost-effective</a:t>
            </a:r>
            <a:endParaRPr lang="en-US"/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</p:sld>
</file>

<file path=ppt/tags/tag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8175_3*n_h_i*1_1_1"/>
  <p:tag name="KSO_WM_TEMPLATE_CATEGORY" val="diagram"/>
  <p:tag name="KSO_WM_TEMPLATE_INDEX" val="20238175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1"/>
  <p:tag name="KSO_WM_DIAGRAM_MAX_ITEMCNT" val="6"/>
  <p:tag name="KSO_WM_DIAGRAM_MIN_ITEMCNT" val="2"/>
  <p:tag name="KSO_WM_DIAGRAM_VIRTUALLY_FRAME" val="{&quot;height&quot;:379.75001220703126,&quot;left&quot;:13.17501220703125,&quot;top&quot;:162.02503326656316,&quot;width&quot;:804.5999755859375}"/>
  <p:tag name="KSO_WM_DIAGRAM_COLOR_MATCH_VALUE" val="{&quot;shape&quot;:{&quot;fill&quot;:{&quot;gradient&quot;:[{&quot;brightness&quot;:0.949999988079071,&quot;colorType&quot;:1,&quot;foreColorIndex&quot;:5,&quot;pos&quot;:0,&quot;transparency&quot;:1},{&quot;brightness&quot;:0,&quot;colorType&quot;:1,&quot;foreColorIndex&quot;:5,&quot;pos&quot;:0.8500000238418579,&quot;transparency&quot;:0.69999998807907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8175_3*n_h_h_i*1_2_1_2"/>
  <p:tag name="KSO_WM_TEMPLATE_CATEGORY" val="diagram"/>
  <p:tag name="KSO_WM_TEMPLATE_INDEX" val="20238175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2"/>
  <p:tag name="KSO_WM_DIAGRAM_MAX_ITEMCNT" val="6"/>
  <p:tag name="KSO_WM_DIAGRAM_MIN_ITEMCNT" val="2"/>
  <p:tag name="KSO_WM_DIAGRAM_VIRTUALLY_FRAME" val="{&quot;height&quot;:379.75001220703126,&quot;left&quot;:13.17501220703125,&quot;top&quot;:162.02503326656316,&quot;width&quot;:804.5999755859375}"/>
  <p:tag name="KSO_WM_DIAGRAM_COLOR_MATCH_VALUE" val="{&quot;shape&quot;:{&quot;fill&quot;:{&quot;type&quot;:0},&quot;glow&quot;:{&quot;colorType&quot;:0},&quot;line&quot;:{&quot;gradient&quot;:[{&quot;brightness&quot;:0,&quot;colorType&quot;:2,&quot;pos&quot;:0.949999988079071,&quot;rgb&quot;:&quot;#376fff&quot;,&quot;transparency&quot;:1},{&quot;brightness&quot;:0,&quot;colorType&quot;:1,&quot;foreColorIndex&quot;:5,&quot;pos&quot;:0,&quot;transparency&quot;:0.2000000029802322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8175_3*n_h_h_i*1_2_2_1"/>
  <p:tag name="KSO_WM_TEMPLATE_CATEGORY" val="diagram"/>
  <p:tag name="KSO_WM_TEMPLATE_INDEX" val="20238175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1"/>
  <p:tag name="KSO_WM_DIAGRAM_MAX_ITEMCNT" val="6"/>
  <p:tag name="KSO_WM_DIAGRAM_MIN_ITEMCNT" val="2"/>
  <p:tag name="KSO_WM_DIAGRAM_VIRTUALLY_FRAME" val="{&quot;height&quot;:379.75001220703126,&quot;left&quot;:13.17501220703125,&quot;top&quot;:162.02503326656316,&quot;width&quot;:804.5999755859375}"/>
  <p:tag name="KSO_WM_DIAGRAM_COLOR_MATCH_VALUE" val="{&quot;shape&quot;:{&quot;fill&quot;:{&quot;gradient&quot;:[{&quot;brightness&quot;:0.800000011920929,&quot;colorType&quot;:1,&quot;foreColorIndex&quot;:5,&quot;pos&quot;:1,&quot;transparency&quot;:0},{&quot;brightness&quot;:0.4000000059604645,&quot;colorType&quot;:1,&quot;foreColorIndex&quot;:5,&quot;pos&quot;:0,&quot;transparency&quot;:0},{&quot;brightness&quot;:0,&quot;colorType&quot;:1,&quot;foreColorIndex&quot;:5,&quot;pos&quot;:0.3400000035762787,&quot;transparency&quot;:0},{&quot;brightness&quot;:0,&quot;colorType&quot;:1,&quot;foreColorIndex&quot;:5,&quot;pos&quot;:0.6200000047683716,&quot;transparency&quot;:0}],&quot;type&quot;:3},&quot;glow&quot;:{&quot;colorType&quot;:0},&quot;line&quot;:{&quot;gradient&quot;:[{&quot;brightness&quot;:0.800000011920929,&quot;colorType&quot;:1,&quot;foreColorIndex&quot;:5,&quot;pos&quot;:0,&quot;transparency&quot;:0},{&quot;brightness&quot;:0.949999988079071,&quot;colorType&quot;:2,&quot;pos&quot;:0.3700000047683716,&quot;rgb&quot;:&quot;#fdfeff&quot;,&quot;transparency&quot;:0},{&quot;brightness&quot;:0.800000011920929,&quot;colorType&quot;:1,&quot;foreColorIndex&quot;:5,&quot;pos&quot;:0.7099999785423279,&quot;transparency&quot;:0},{&quot;brightness&quot;:0,&quot;colorType&quot;:2,&quot;pos&quot;:1,&quot;rgb&quot;:&quot;#ffffff&quot;,&quot;transparency&quot;:0}],&quot;type&quot;:2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1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8175_3*n_h_h_f*1_2_2_1"/>
  <p:tag name="KSO_WM_TEMPLATE_CATEGORY" val="diagram"/>
  <p:tag name="KSO_WM_TEMPLATE_INDEX" val="20238175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79.75001220703126,&quot;left&quot;:13.17501220703125,&quot;top&quot;:162.02503326656316,&quot;width&quot;:804.5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UNIT_TEXT_FILL_FORE_SCHEMECOLOR_INDEX" val="1"/>
  <p:tag name="KSO_WM_UNIT_TEXT_FILL_TYPE" val="1"/>
</p:tagLst>
</file>

<file path=ppt/tags/tag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8175_3*n_h_h_a*1_2_2_1"/>
  <p:tag name="KSO_WM_TEMPLATE_CATEGORY" val="diagram"/>
  <p:tag name="KSO_WM_TEMPLATE_INDEX" val="20238175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79.75001220703126,&quot;left&quot;:13.17501220703125,&quot;top&quot;:162.02503326656316,&quot;width&quot;:804.5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Title"/>
  <p:tag name="KSO_WM_UNIT_TEXT_FILL_FORE_SCHEMECOLOR_INDEX" val="1"/>
  <p:tag name="KSO_WM_UNIT_TEXT_FILL_TYPE" val="1"/>
</p:tagLst>
</file>

<file path=ppt/tags/tag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8175_3*n_h_h_i*1_2_2_2"/>
  <p:tag name="KSO_WM_TEMPLATE_CATEGORY" val="diagram"/>
  <p:tag name="KSO_WM_TEMPLATE_INDEX" val="20238175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2"/>
  <p:tag name="KSO_WM_DIAGRAM_MAX_ITEMCNT" val="6"/>
  <p:tag name="KSO_WM_DIAGRAM_MIN_ITEMCNT" val="2"/>
  <p:tag name="KSO_WM_DIAGRAM_VIRTUALLY_FRAME" val="{&quot;height&quot;:379.75001220703126,&quot;left&quot;:13.17501220703125,&quot;top&quot;:162.02503326656316,&quot;width&quot;:804.5999755859375}"/>
  <p:tag name="KSO_WM_DIAGRAM_COLOR_MATCH_VALUE" val="{&quot;shape&quot;:{&quot;fill&quot;:{&quot;type&quot;:0},&quot;glow&quot;:{&quot;colorType&quot;:0},&quot;line&quot;:{&quot;gradient&quot;:[{&quot;brightness&quot;:0,&quot;colorType&quot;:2,&quot;pos&quot;:0.949999988079071,&quot;rgb&quot;:&quot;#376fff&quot;,&quot;transparency&quot;:1},{&quot;brightness&quot;:0,&quot;colorType&quot;:1,&quot;foreColorIndex&quot;:5,&quot;pos&quot;:0,&quot;transparency&quot;:1},{&quot;brightness&quot;:0,&quot;colorType&quot;:1,&quot;foreColorIndex&quot;:5,&quot;pos&quot;:0.5,&quot;transparency&quot;:0.2000000029802322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8175_3*n_h_h_i*1_2_3_1"/>
  <p:tag name="KSO_WM_TEMPLATE_CATEGORY" val="diagram"/>
  <p:tag name="KSO_WM_TEMPLATE_INDEX" val="20238175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1"/>
  <p:tag name="KSO_WM_DIAGRAM_MAX_ITEMCNT" val="6"/>
  <p:tag name="KSO_WM_DIAGRAM_MIN_ITEMCNT" val="2"/>
  <p:tag name="KSO_WM_DIAGRAM_VIRTUALLY_FRAME" val="{&quot;height&quot;:379.75001220703126,&quot;left&quot;:13.17501220703125,&quot;top&quot;:162.02503326656316,&quot;width&quot;:804.5999755859375}"/>
  <p:tag name="KSO_WM_DIAGRAM_COLOR_MATCH_VALUE" val="{&quot;shape&quot;:{&quot;fill&quot;:{&quot;gradient&quot;:[{&quot;brightness&quot;:0.800000011920929,&quot;colorType&quot;:1,&quot;foreColorIndex&quot;:5,&quot;pos&quot;:1,&quot;transparency&quot;:0},{&quot;brightness&quot;:0.4000000059604645,&quot;colorType&quot;:1,&quot;foreColorIndex&quot;:5,&quot;pos&quot;:0,&quot;transparency&quot;:0},{&quot;brightness&quot;:0,&quot;colorType&quot;:1,&quot;foreColorIndex&quot;:5,&quot;pos&quot;:0.3400000035762787,&quot;transparency&quot;:0},{&quot;brightness&quot;:0,&quot;colorType&quot;:1,&quot;foreColorIndex&quot;:5,&quot;pos&quot;:0.6200000047683716,&quot;transparency&quot;:0}],&quot;type&quot;:3},&quot;glow&quot;:{&quot;colorType&quot;:0},&quot;line&quot;:{&quot;gradient&quot;:[{&quot;brightness&quot;:0.800000011920929,&quot;colorType&quot;:1,&quot;foreColorIndex&quot;:5,&quot;pos&quot;:0,&quot;transparency&quot;:0},{&quot;brightness&quot;:0.949999988079071,&quot;colorType&quot;:2,&quot;pos&quot;:0.3700000047683716,&quot;rgb&quot;:&quot;#fdfeff&quot;,&quot;transparency&quot;:0},{&quot;brightness&quot;:0.800000011920929,&quot;colorType&quot;:1,&quot;foreColorIndex&quot;:5,&quot;pos&quot;:0.7099999785423279,&quot;transparency&quot;:0},{&quot;brightness&quot;:0,&quot;colorType&quot;:2,&quot;pos&quot;:1,&quot;rgb&quot;:&quot;#ffffff&quot;,&quot;transparency&quot;:0}],&quot;type&quot;:2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1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8175_3*n_h_h_f*1_2_3_1"/>
  <p:tag name="KSO_WM_TEMPLATE_CATEGORY" val="diagram"/>
  <p:tag name="KSO_WM_TEMPLATE_INDEX" val="20238175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79.75001220703126,&quot;left&quot;:13.17501220703125,&quot;top&quot;:162.02503326656316,&quot;width&quot;:804.5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UNIT_TEXT_FILL_FORE_SCHEMECOLOR_INDEX" val="1"/>
  <p:tag name="KSO_WM_UNIT_TEXT_FILL_TYPE" val="1"/>
</p:tagLst>
</file>

<file path=ppt/tags/tag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8175_3*n_h_h_i*1_2_3_2"/>
  <p:tag name="KSO_WM_TEMPLATE_CATEGORY" val="diagram"/>
  <p:tag name="KSO_WM_TEMPLATE_INDEX" val="20238175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2"/>
  <p:tag name="KSO_WM_DIAGRAM_MAX_ITEMCNT" val="6"/>
  <p:tag name="KSO_WM_DIAGRAM_MIN_ITEMCNT" val="2"/>
  <p:tag name="KSO_WM_DIAGRAM_VIRTUALLY_FRAME" val="{&quot;height&quot;:379.75001220703126,&quot;left&quot;:13.17501220703125,&quot;top&quot;:162.02503326656316,&quot;width&quot;:804.5999755859375}"/>
  <p:tag name="KSO_WM_DIAGRAM_COLOR_MATCH_VALUE" val="{&quot;shape&quot;:{&quot;fill&quot;:{&quot;type&quot;:0},&quot;glow&quot;:{&quot;colorType&quot;:0},&quot;line&quot;:{&quot;gradient&quot;:[{&quot;brightness&quot;:0,&quot;colorType&quot;:2,&quot;pos&quot;:0.949999988079071,&quot;rgb&quot;:&quot;#376fff&quot;,&quot;transparency&quot;:1},{&quot;brightness&quot;:0,&quot;colorType&quot;:1,&quot;foreColorIndex&quot;:5,&quot;pos&quot;:0,&quot;transparency&quot;:1},{&quot;brightness&quot;:0,&quot;colorType&quot;:1,&quot;foreColorIndex&quot;:5,&quot;pos&quot;:0.5,&quot;transparency&quot;:0.2000000029802322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8175_3*n_h_h_i*1_2_4_1"/>
  <p:tag name="KSO_WM_TEMPLATE_CATEGORY" val="diagram"/>
  <p:tag name="KSO_WM_TEMPLATE_INDEX" val="20238175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4_1"/>
  <p:tag name="KSO_WM_DIAGRAM_MAX_ITEMCNT" val="6"/>
  <p:tag name="KSO_WM_DIAGRAM_MIN_ITEMCNT" val="2"/>
  <p:tag name="KSO_WM_DIAGRAM_VIRTUALLY_FRAME" val="{&quot;height&quot;:379.75001220703126,&quot;left&quot;:13.17501220703125,&quot;top&quot;:162.02503326656316,&quot;width&quot;:804.5999755859375}"/>
  <p:tag name="KSO_WM_DIAGRAM_COLOR_MATCH_VALUE" val="{&quot;shape&quot;:{&quot;fill&quot;:{&quot;gradient&quot;:[{&quot;brightness&quot;:0.800000011920929,&quot;colorType&quot;:1,&quot;foreColorIndex&quot;:5,&quot;pos&quot;:1,&quot;transparency&quot;:0},{&quot;brightness&quot;:0.4000000059604645,&quot;colorType&quot;:1,&quot;foreColorIndex&quot;:5,&quot;pos&quot;:0,&quot;transparency&quot;:0},{&quot;brightness&quot;:0,&quot;colorType&quot;:1,&quot;foreColorIndex&quot;:5,&quot;pos&quot;:0.3400000035762787,&quot;transparency&quot;:0},{&quot;brightness&quot;:0,&quot;colorType&quot;:1,&quot;foreColorIndex&quot;:5,&quot;pos&quot;:0.6200000047683716,&quot;transparency&quot;:0}],&quot;type&quot;:3},&quot;glow&quot;:{&quot;colorType&quot;:0},&quot;line&quot;:{&quot;gradient&quot;:[{&quot;brightness&quot;:0.800000011920929,&quot;colorType&quot;:1,&quot;foreColorIndex&quot;:5,&quot;pos&quot;:0,&quot;transparency&quot;:0},{&quot;brightness&quot;:0.949999988079071,&quot;colorType&quot;:2,&quot;pos&quot;:0.3700000047683716,&quot;rgb&quot;:&quot;#fdfeff&quot;,&quot;transparency&quot;:0},{&quot;brightness&quot;:0.800000011920929,&quot;colorType&quot;:1,&quot;foreColorIndex&quot;:5,&quot;pos&quot;:0.7099999785423279,&quot;transparency&quot;:0},{&quot;brightness&quot;:0,&quot;colorType&quot;:2,&quot;pos&quot;:1,&quot;rgb&quot;:&quot;#ffffff&quot;,&quot;transparency&quot;:0}],&quot;type&quot;:2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1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4_1"/>
  <p:tag name="KSO_WM_UNIT_ID" val="diagram20238175_3*n_h_h_f*1_2_4_1"/>
  <p:tag name="KSO_WM_TEMPLATE_CATEGORY" val="diagram"/>
  <p:tag name="KSO_WM_TEMPLATE_INDEX" val="20238175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79.75001220703126,&quot;left&quot;:13.17501220703125,&quot;top&quot;:162.02503326656316,&quot;width&quot;:804.5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UNIT_TEXT_FILL_FORE_SCHEMECOLOR_INDEX" val="1"/>
  <p:tag name="KSO_WM_UNIT_TEXT_FILL_TYPE" val="1"/>
</p:tagLst>
</file>

<file path=ppt/tags/tag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8175_3*n_h_i*1_1_2"/>
  <p:tag name="KSO_WM_TEMPLATE_CATEGORY" val="diagram"/>
  <p:tag name="KSO_WM_TEMPLATE_INDEX" val="20238175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2"/>
  <p:tag name="KSO_WM_DIAGRAM_MAX_ITEMCNT" val="6"/>
  <p:tag name="KSO_WM_DIAGRAM_MIN_ITEMCNT" val="2"/>
  <p:tag name="KSO_WM_DIAGRAM_VIRTUALLY_FRAME" val="{&quot;height&quot;:379.75001220703126,&quot;left&quot;:13.17501220703125,&quot;top&quot;:162.02503326656316,&quot;width&quot;:804.59997558593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07999999821186066,&quot;transparency&quot;:1},{&quot;brightness&quot;:0,&quot;colorType&quot;:1,&quot;foreColorIndex&quot;:5,&quot;pos&quot;:1,&quot;transparency&quot;:0.2000000029802322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4_1"/>
  <p:tag name="KSO_WM_UNIT_ID" val="diagram20238175_3*n_h_h_a*1_2_4_1"/>
  <p:tag name="KSO_WM_TEMPLATE_CATEGORY" val="diagram"/>
  <p:tag name="KSO_WM_TEMPLATE_INDEX" val="20238175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79.75001220703126,&quot;left&quot;:13.17501220703125,&quot;top&quot;:162.02503326656316,&quot;width&quot;:804.5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Title"/>
  <p:tag name="KSO_WM_UNIT_TEXT_FILL_FORE_SCHEMECOLOR_INDEX" val="1"/>
  <p:tag name="KSO_WM_UNIT_TEXT_FILL_TYPE" val="1"/>
</p:tagLst>
</file>

<file path=ppt/tags/tag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8175_3*n_h_h_i*1_2_4_2"/>
  <p:tag name="KSO_WM_TEMPLATE_CATEGORY" val="diagram"/>
  <p:tag name="KSO_WM_TEMPLATE_INDEX" val="20238175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4_2"/>
  <p:tag name="KSO_WM_DIAGRAM_MAX_ITEMCNT" val="6"/>
  <p:tag name="KSO_WM_DIAGRAM_MIN_ITEMCNT" val="2"/>
  <p:tag name="KSO_WM_DIAGRAM_VIRTUALLY_FRAME" val="{&quot;height&quot;:379.75001220703126,&quot;left&quot;:13.17501220703125,&quot;top&quot;:162.02503326656316,&quot;width&quot;:804.5999755859375}"/>
  <p:tag name="KSO_WM_DIAGRAM_COLOR_MATCH_VALUE" val="{&quot;shape&quot;:{&quot;fill&quot;:{&quot;type&quot;:0},&quot;glow&quot;:{&quot;colorType&quot;:0},&quot;line&quot;:{&quot;gradient&quot;:[{&quot;brightness&quot;:0,&quot;colorType&quot;:2,&quot;pos&quot;:0.949999988079071,&quot;rgb&quot;:&quot;#376fff&quot;,&quot;transparency&quot;:1},{&quot;brightness&quot;:0,&quot;colorType&quot;:1,&quot;foreColorIndex&quot;:5,&quot;pos&quot;:0,&quot;transparency&quot;:0.2000000029802322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8175_3*n_h_a*1_1_1"/>
  <p:tag name="KSO_WM_TEMPLATE_CATEGORY" val="diagram"/>
  <p:tag name="KSO_WM_TEMPLATE_INDEX" val="20238175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56"/>
  <p:tag name="KSO_WM_DIAGRAM_GROUP_CODE" val="n1-1"/>
  <p:tag name="KSO_WM_UNIT_TYPE" val="n_h_a"/>
  <p:tag name="KSO_WM_UNIT_INDEX" val="1_1_1"/>
  <p:tag name="KSO_WM_DIAGRAM_MAX_ITEMCNT" val="6"/>
  <p:tag name="KSO_WM_DIAGRAM_MIN_ITEMCNT" val="2"/>
  <p:tag name="KSO_WM_DIAGRAM_VIRTUALLY_FRAME" val="{&quot;height&quot;:379.75001220703126,&quot;left&quot;:13.17501220703125,&quot;top&quot;:162.02503326656316,&quot;width&quot;:804.5999755859375}"/>
  <p:tag name="KSO_WM_DIAGRAM_COLOR_MATCH_VALUE" val="{&quot;shape&quot;:{&quot;fill&quot;:{&quot;gradient&quot;:[{&quot;brightness&quot;:0.949999988079071,&quot;colorType&quot;:1,&quot;foreColorIndex&quot;:5,&quot;pos&quot;:0,&quot;transparency&quot;:1},{&quot;brightness&quot;:0,&quot;colorType&quot;:1,&quot;foreColorIndex&quot;:5,&quot;pos&quot;:0.800000011920929,&quot;transparency&quot;:0.75}],&quot;type&quot;:3},&quot;glow&quot;:{&quot;colorType&quot;:0},&quot;line&quot;:{&quot;gradient&quot;:[{&quot;brightness&quot;:0,&quot;colorType&quot;:1,&quot;foreColorIndex&quot;:5,&quot;pos&quot;:0.25999999046325684,&quot;transparency&quot;:1},{&quot;brightness&quot;:0,&quot;colorType&quot;:1,&quot;foreColorIndex&quot;:5,&quot;pos&quot;:1,&quot;transparency&quot;:0.4499999880790710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FILL_TYPE" val="3"/>
  <p:tag name="KSO_WM_UNIT_TEXT_FILL_FORE_SCHEMECOLOR_INDEX" val="1"/>
  <p:tag name="KSO_WM_UNIT_TEXT_FILL_TYPE" val="1"/>
</p:tagLst>
</file>

<file path=ppt/tags/tag23.xml><?xml version="1.0" encoding="utf-8"?>
<p:tagLst xmlns:p="http://schemas.openxmlformats.org/presentationml/2006/main">
  <p:tag name="RESOURCE_RECORD_KEY" val="{&quot;70&quot;:[3321970]}"/>
</p:tagLst>
</file>

<file path=ppt/tags/tag2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solid&quot;:{&quot;brightness&quot;:0.800000011920929,&quot;colorType&quot;:1,&quot;foreColorIndex&quot;:8,&quot;transparency&quot;:0.64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38168_5*m_h_i*1_1_2"/>
  <p:tag name="KSO_WM_TEMPLATE_CATEGORY" val="diagram"/>
  <p:tag name="KSO_WM_TEMPLATE_INDEX" val="20238168"/>
  <p:tag name="KSO_WM_UNIT_LAYERLEVEL" val="1_1_1"/>
  <p:tag name="KSO_WM_TAG_VERSION" val="3.0"/>
  <p:tag name="KSO_WM_BEAUTIFY_FLAG" val="#wm#"/>
  <p:tag name="KSO_WM_UNIT_FILL_TYPE" val="1"/>
  <p:tag name="KSO_WM_UNIT_FILL_FORE_SCHEMECOLOR_INDEX" val="8"/>
  <p:tag name="KSO_WM_UNIT_FILL_FORE_SCHEMECOLOR_INDEX_BRIGHTNESS" val="0.8"/>
</p:tagLst>
</file>

<file path=ppt/tags/tag2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solid&quot;:{&quot;brightness&quot;:0.800000011920929,&quot;colorType&quot;:1,&quot;foreColorIndex&quot;:5,&quot;transparency&quot;:0.64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8168_5*m_h_i*1_2_2"/>
  <p:tag name="KSO_WM_TEMPLATE_CATEGORY" val="diagram"/>
  <p:tag name="KSO_WM_TEMPLATE_INDEX" val="20238168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.8"/>
</p:tagLst>
</file>

<file path=ppt/tags/tag2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solid&quot;:{&quot;brightness&quot;:0.800000011920929,&quot;colorType&quot;:1,&quot;foreColorIndex&quot;:8,&quot;transparency&quot;:0.64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38168_5*m_h_i*1_3_2"/>
  <p:tag name="KSO_WM_TEMPLATE_CATEGORY" val="diagram"/>
  <p:tag name="KSO_WM_TEMPLATE_INDEX" val="20238168"/>
  <p:tag name="KSO_WM_UNIT_LAYERLEVEL" val="1_1_1"/>
  <p:tag name="KSO_WM_TAG_VERSION" val="3.0"/>
  <p:tag name="KSO_WM_BEAUTIFY_FLAG" val="#wm#"/>
  <p:tag name="KSO_WM_UNIT_FILL_TYPE" val="1"/>
  <p:tag name="KSO_WM_UNIT_FILL_FORE_SCHEMECOLOR_INDEX" val="8"/>
  <p:tag name="KSO_WM_UNIT_FILL_FORE_SCHEMECOLOR_INDEX_BRIGHTNESS" val="0.8"/>
</p:tagLst>
</file>

<file path=ppt/tags/tag2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solid&quot;:{&quot;brightness&quot;:0.800000011920929,&quot;colorType&quot;:1,&quot;foreColorIndex&quot;:5,&quot;transparency&quot;:0.64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38168_5*m_h_i*1_4_2"/>
  <p:tag name="KSO_WM_TEMPLATE_CATEGORY" val="diagram"/>
  <p:tag name="KSO_WM_TEMPLATE_INDEX" val="20238168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.8"/>
</p:tagLst>
</file>

<file path=ppt/tags/tag28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gradient&quot;:[{&quot;brightness&quot;:0.09000000357627869,&quot;colorType&quot;:1,&quot;foreColorIndex&quot;:5,&quot;pos&quot;:0.5799999833106995,&quot;transparency&quot;:0},{&quot;brightness&quot;:0.6000000238418579,&quot;colorType&quot;:1,&quot;foreColorIndex&quot;:8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238168_5*m_h_a*1_4_1"/>
  <p:tag name="KSO_WM_TEMPLATE_CATEGORY" val="diagram"/>
  <p:tag name="KSO_WM_TEMPLATE_INDEX" val="20238168"/>
  <p:tag name="KSO_WM_UNIT_LAYERLEVEL" val="1_1_1"/>
  <p:tag name="KSO_WM_TAG_VERSION" val="3.0"/>
  <p:tag name="KSO_WM_BEAUTIFY_FLAG" val="#wm#"/>
  <p:tag name="KSO_WM_UNIT_PRESET_TEXT" val="Title"/>
  <p:tag name="KSO_WM_UNIT_FILL_TYPE" val="3"/>
</p:tagLst>
</file>

<file path=ppt/tags/tag29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gradient&quot;:[{&quot;brightness&quot;:0,&quot;colorType&quot;:1,&quot;foreColorIndex&quot;:8,&quot;pos&quot;:0.30000001192092896,&quot;transparency&quot;:0},{&quot;brightness&quot;:0.6000000238418579,&quot;colorType&quot;:1,&quot;foreColorIndex&quot;:8,&quot;pos&quot;:0.8600000143051147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38168_5*m_h_a*1_3_1"/>
  <p:tag name="KSO_WM_TEMPLATE_CATEGORY" val="diagram"/>
  <p:tag name="KSO_WM_TEMPLATE_INDEX" val="20238168"/>
  <p:tag name="KSO_WM_UNIT_LAYERLEVEL" val="1_1_1"/>
  <p:tag name="KSO_WM_TAG_VERSION" val="3.0"/>
  <p:tag name="KSO_WM_BEAUTIFY_FLAG" val="#wm#"/>
  <p:tag name="KSO_WM_UNIT_PRESET_TEXT" val="Title"/>
  <p:tag name="KSO_WM_UNIT_FILL_TYPE" val="3"/>
</p:tagLst>
</file>

<file path=ppt/tags/tag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8175_3*n_h_i*1_1_3"/>
  <p:tag name="KSO_WM_TEMPLATE_CATEGORY" val="diagram"/>
  <p:tag name="KSO_WM_TEMPLATE_INDEX" val="20238175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3"/>
  <p:tag name="KSO_WM_DIAGRAM_MAX_ITEMCNT" val="6"/>
  <p:tag name="KSO_WM_DIAGRAM_MIN_ITEMCNT" val="2"/>
  <p:tag name="KSO_WM_DIAGRAM_VIRTUALLY_FRAME" val="{&quot;height&quot;:379.75001220703126,&quot;left&quot;:13.17501220703125,&quot;top&quot;:162.02503326656316,&quot;width&quot;:804.59997558593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7099999785423279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solid&quot;:{&quot;brightness&quot;:0.800000011920929,&quot;colorType&quot;:1,&quot;foreColorIndex&quot;:8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238168_5*m_h_i*1_5_2"/>
  <p:tag name="KSO_WM_TEMPLATE_CATEGORY" val="diagram"/>
  <p:tag name="KSO_WM_TEMPLATE_INDEX" val="20238168"/>
  <p:tag name="KSO_WM_UNIT_LAYERLEVEL" val="1_1_1"/>
  <p:tag name="KSO_WM_TAG_VERSION" val="3.0"/>
  <p:tag name="KSO_WM_BEAUTIFY_FLAG" val="#wm#"/>
  <p:tag name="KSO_WM_UNIT_FILL_TYPE" val="1"/>
  <p:tag name="KSO_WM_UNIT_FILL_FORE_SCHEMECOLOR_INDEX" val="8"/>
  <p:tag name="KSO_WM_UNIT_FILL_FORE_SCHEMECOLOR_INDEX_BRIGHTNESS" val="0.8"/>
</p:tagLst>
</file>

<file path=ppt/tags/tag3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gradient&quot;:[{&quot;brightness&quot;:0.09000000357627869,&quot;colorType&quot;:1,&quot;foreColorIndex&quot;:5,&quot;pos&quot;:0.5799999833106995,&quot;transparency&quot;:0},{&quot;brightness&quot;:0.6000000238418579,&quot;colorType&quot;:1,&quot;foreColorIndex&quot;:8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6_1"/>
  <p:tag name="KSO_WM_UNIT_ID" val="diagram20238168_5*m_h_a*1_6_1"/>
  <p:tag name="KSO_WM_TEMPLATE_CATEGORY" val="diagram"/>
  <p:tag name="KSO_WM_TEMPLATE_INDEX" val="20238168"/>
  <p:tag name="KSO_WM_UNIT_LAYERLEVEL" val="1_1_1"/>
  <p:tag name="KSO_WM_TAG_VERSION" val="3.0"/>
  <p:tag name="KSO_WM_BEAUTIFY_FLAG" val="#wm#"/>
  <p:tag name="KSO_WM_UNIT_PRESET_TEXT" val="Title"/>
  <p:tag name="KSO_WM_UNIT_FILL_TYPE" val="3"/>
</p:tagLst>
</file>

<file path=ppt/tags/tag32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gradient&quot;:[{&quot;brightness&quot;:0,&quot;colorType&quot;:1,&quot;foreColorIndex&quot;:8,&quot;pos&quot;:0.30000001192092896,&quot;transparency&quot;:0},{&quot;brightness&quot;:0.6000000238418579,&quot;colorType&quot;:1,&quot;foreColorIndex&quot;:8,&quot;pos&quot;:0.8600000143051147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5_1"/>
  <p:tag name="KSO_WM_UNIT_ID" val="diagram20238168_5*m_h_a*1_5_1"/>
  <p:tag name="KSO_WM_TEMPLATE_CATEGORY" val="diagram"/>
  <p:tag name="KSO_WM_TEMPLATE_INDEX" val="20238168"/>
  <p:tag name="KSO_WM_UNIT_LAYERLEVEL" val="1_1_1"/>
  <p:tag name="KSO_WM_TAG_VERSION" val="3.0"/>
  <p:tag name="KSO_WM_BEAUTIFY_FLAG" val="#wm#"/>
  <p:tag name="KSO_WM_UNIT_PRESET_TEXT" val="Title"/>
  <p:tag name="KSO_WM_UNIT_FILL_TYPE" val="3"/>
</p:tagLst>
</file>

<file path=ppt/tags/tag3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solid&quot;:{&quot;brightness&quot;:0.800000011920929,&quot;colorType&quot;:1,&quot;foreColorIndex&quot;:5,&quot;transparency&quot;:0.4499999880790710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2"/>
  <p:tag name="KSO_WM_UNIT_ID" val="diagram20238168_5*m_h_i*1_6_2"/>
  <p:tag name="KSO_WM_TEMPLATE_CATEGORY" val="diagram"/>
  <p:tag name="KSO_WM_TEMPLATE_INDEX" val="20238168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.8"/>
</p:tagLst>
</file>

<file path=ppt/tags/tag3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38168_5*m_h_f*1_3_1"/>
  <p:tag name="KSO_WM_TEMPLATE_CATEGORY" val="diagram"/>
  <p:tag name="KSO_WM_TEMPLATE_INDEX" val="20238168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</p:tagLst>
</file>

<file path=ppt/tags/tag3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238168_5*m_h_f*1_4_1"/>
  <p:tag name="KSO_WM_TEMPLATE_CATEGORY" val="diagram"/>
  <p:tag name="KSO_WM_TEMPLATE_INDEX" val="20238168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</p:tagLst>
</file>

<file path=ppt/tags/tag3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5_1"/>
  <p:tag name="KSO_WM_UNIT_ID" val="diagram20238168_5*m_h_f*1_5_1"/>
  <p:tag name="KSO_WM_TEMPLATE_CATEGORY" val="diagram"/>
  <p:tag name="KSO_WM_TEMPLATE_INDEX" val="20238168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</p:tagLst>
</file>

<file path=ppt/tags/tag3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6_1"/>
  <p:tag name="KSO_WM_UNIT_ID" val="diagram20238168_5*m_h_f*1_6_1"/>
  <p:tag name="KSO_WM_TEMPLATE_CATEGORY" val="diagram"/>
  <p:tag name="KSO_WM_TEMPLATE_INDEX" val="20238168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</p:tagLst>
</file>

<file path=ppt/tags/tag38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38168_5*m_h_i*1_3_1"/>
  <p:tag name="KSO_WM_TEMPLATE_CATEGORY" val="diagram"/>
  <p:tag name="KSO_WM_TEMPLATE_INDEX" val="20238168"/>
  <p:tag name="KSO_WM_UNIT_LAYERLEVEL" val="1_1_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38168_5*m_h_i*1_4_1"/>
  <p:tag name="KSO_WM_TEMPLATE_CATEGORY" val="diagram"/>
  <p:tag name="KSO_WM_TEMPLATE_INDEX" val="20238168"/>
  <p:tag name="KSO_WM_UNIT_LAYERLEVEL" val="1_1_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8175_3*n_h_i*1_1_4"/>
  <p:tag name="KSO_WM_TEMPLATE_CATEGORY" val="diagram"/>
  <p:tag name="KSO_WM_TEMPLATE_INDEX" val="20238175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4"/>
  <p:tag name="KSO_WM_DIAGRAM_MAX_ITEMCNT" val="6"/>
  <p:tag name="KSO_WM_DIAGRAM_MIN_ITEMCNT" val="2"/>
  <p:tag name="KSO_WM_DIAGRAM_VIRTUALLY_FRAME" val="{&quot;height&quot;:379.75001220703126,&quot;left&quot;:13.17501220703125,&quot;top&quot;:162.02503326656316,&quot;width&quot;:804.59997558593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5000000596046448,&quot;transparency&quot;:1},{&quot;brightness&quot;:0,&quot;colorType&quot;:1,&quot;foreColorIndex&quot;:5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40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1"/>
  <p:tag name="KSO_WM_UNIT_ID" val="diagram20238168_5*m_h_i*1_5_1"/>
  <p:tag name="KSO_WM_TEMPLATE_CATEGORY" val="diagram"/>
  <p:tag name="KSO_WM_TEMPLATE_INDEX" val="20238168"/>
  <p:tag name="KSO_WM_UNIT_LAYERLEVEL" val="1_1_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"/>
  <p:tag name="KSO_WM_UNIT_ID" val="diagram20238168_5*m_h_i*1_6_1"/>
  <p:tag name="KSO_WM_TEMPLATE_CATEGORY" val="diagram"/>
  <p:tag name="KSO_WM_TEMPLATE_INDEX" val="20238168"/>
  <p:tag name="KSO_WM_UNIT_LAYERLEVEL" val="1_1_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38168_5*m_h_f*1_2_1"/>
  <p:tag name="KSO_WM_TEMPLATE_CATEGORY" val="diagram"/>
  <p:tag name="KSO_WM_TEMPLATE_INDEX" val="20238168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</p:tagLst>
</file>

<file path=ppt/tags/tag4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53.40001220703124,&quot;left&quot;:119.22501220703126,&quot;top&quot;:153.82503326656314,&quot;width&quot;:721.5999755859375}"/>
  <p:tag name="KSO_WM_DIAGRAM_COLOR_MATCH_VALUE" val="{&quot;shape&quot;:{&quot;fill&quot;:{&quot;gradient&quot;:[{&quot;brightness&quot;:0,&quot;colorType&quot;:1,&quot;foreColorIndex&quot;:8,&quot;pos&quot;:0.30000001192092896,&quot;transparency&quot;:0},{&quot;brightness&quot;:0.6000000238418579,&quot;colorType&quot;:1,&quot;foreColorIndex&quot;:8,&quot;pos&quot;:0.8600000143051147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8168_5*m_h_a*1_1_1"/>
  <p:tag name="KSO_WM_TEMPLATE_CATEGORY" val="diagram"/>
  <p:tag name="KSO_WM_TEMPLATE_INDEX" val="20238168"/>
  <p:tag name="KSO_WM_UNIT_LAYERLEVEL" val="1_1_1"/>
  <p:tag name="KSO_WM_TAG_VERSION" val="3.0"/>
  <p:tag name="KSO_WM_UNIT_PRESET_TEXT" val="Title"/>
  <p:tag name="KSO_WM_UNIT_FILL_TYPE" val="3"/>
</p:tagLst>
</file>

<file path=ppt/tags/tag4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38168_5*m_h_f*1_1_1"/>
  <p:tag name="KSO_WM_TEMPLATE_CATEGORY" val="diagram"/>
  <p:tag name="KSO_WM_TEMPLATE_INDEX" val="20238168"/>
  <p:tag name="KSO_WM_UNIT_LAYERLEVEL" val="1_1_1"/>
  <p:tag name="KSO_WM_TAG_VERSION" val="3.0"/>
  <p:tag name="KSO_WM_BEAUTIFY_FLAG" val="#wm#"/>
  <p:tag name="KSO_WM_UNIT_PRESET_TEXT" val="Presentations are communication tools that can be used as demonstrations."/>
  <p:tag name="KSO_WM_UNIT_TEXT_FILL_FORE_SCHEMECOLOR_INDEX" val="1"/>
  <p:tag name="KSO_WM_UNIT_TEXT_FILL_TYPE" val="1"/>
</p:tagLst>
</file>

<file path=ppt/tags/tag4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38168_5*m_h_i*1_1_1"/>
  <p:tag name="KSO_WM_TEMPLATE_CATEGORY" val="diagram"/>
  <p:tag name="KSO_WM_TEMPLATE_INDEX" val="20238168"/>
  <p:tag name="KSO_WM_UNIT_LAYERLEVEL" val="1_1_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gradient&quot;:[{&quot;brightness&quot;:0.09000000357627869,&quot;colorType&quot;:1,&quot;foreColorIndex&quot;:5,&quot;pos&quot;:0.5799999833106995,&quot;transparency&quot;:0},{&quot;brightness&quot;:0.6000000238418579,&quot;colorType&quot;:1,&quot;foreColorIndex&quot;:8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38168_5*m_h_a*1_2_1"/>
  <p:tag name="KSO_WM_TEMPLATE_CATEGORY" val="diagram"/>
  <p:tag name="KSO_WM_TEMPLATE_INDEX" val="20238168"/>
  <p:tag name="KSO_WM_UNIT_LAYERLEVEL" val="1_1_1"/>
  <p:tag name="KSO_WM_TAG_VERSION" val="3.0"/>
  <p:tag name="KSO_WM_BEAUTIFY_FLAG" val="#wm#"/>
  <p:tag name="KSO_WM_UNIT_PRESET_TEXT" val="Title"/>
  <p:tag name="KSO_WM_UNIT_FILL_TYPE" val="3"/>
</p:tagLst>
</file>

<file path=ppt/tags/tag4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38168_5*m_h_i*1_2_1"/>
  <p:tag name="KSO_WM_TEMPLATE_CATEGORY" val="diagram"/>
  <p:tag name="KSO_WM_TEMPLATE_INDEX" val="20238168"/>
  <p:tag name="KSO_WM_UNIT_LAYERLEVEL" val="1_1_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8168_5*m_h_x*1_1_1"/>
  <p:tag name="KSO_WM_TEMPLATE_CATEGORY" val="diagram"/>
  <p:tag name="KSO_WM_TEMPLATE_INDEX" val="20238168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UNIT_VALUE" val="34*34"/>
  <p:tag name="KSO_WM_UNIT_TYPE" val="m_h_x"/>
  <p:tag name="KSO_WM_UNIT_INDEX" val="1_1_1"/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8"/>
  <p:tag name="KSO_WM_UNIT_FILL_FORE_SCHEMECOLOR_INDEX_BRIGHTNESS" val="0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8168_5*m_h_x*1_2_1"/>
  <p:tag name="KSO_WM_TEMPLATE_CATEGORY" val="diagram"/>
  <p:tag name="KSO_WM_TEMPLATE_INDEX" val="20238168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UNIT_VALUE" val="34*34"/>
  <p:tag name="KSO_WM_UNIT_TYPE" val="m_h_x"/>
  <p:tag name="KSO_WM_UNIT_INDEX" val="1_2_1"/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8175_3*n_h_i*1_1_5"/>
  <p:tag name="KSO_WM_TEMPLATE_CATEGORY" val="diagram"/>
  <p:tag name="KSO_WM_TEMPLATE_INDEX" val="20238175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5"/>
  <p:tag name="KSO_WM_DIAGRAM_MAX_ITEMCNT" val="6"/>
  <p:tag name="KSO_WM_DIAGRAM_MIN_ITEMCNT" val="2"/>
  <p:tag name="KSO_WM_DIAGRAM_VIRTUALLY_FRAME" val="{&quot;height&quot;:379.75001220703126,&quot;left&quot;:13.17501220703125,&quot;top&quot;:162.02503326656316,&quot;width&quot;:804.5999755859375}"/>
  <p:tag name="KSO_WM_DIAGRAM_COLOR_MATCH_VALUE" val="{&quot;shape&quot;:{&quot;fill&quot;:{&quot;gradient&quot;:[{&quot;brightness&quot;:0.949999988079071,&quot;colorType&quot;:1,&quot;foreColorIndex&quot;:5,&quot;pos&quot;:0,&quot;transparency&quot;:1},{&quot;brightness&quot;:0,&quot;colorType&quot;:1,&quot;foreColorIndex&quot;:5,&quot;pos&quot;:0.8799999952316284,&quot;transparency&quot;:0.44999998807907104}],&quot;type&quot;:3},&quot;glow&quot;:{&quot;colorType&quot;:0},&quot;line&quot;:{&quot;gradient&quot;:[{&quot;brightness&quot;:0,&quot;colorType&quot;:1,&quot;foreColorIndex&quot;:5,&quot;pos&quot;:0,&quot;transparency&quot;:0.15000000596046448},{&quot;brightness&quot;:0,&quot;colorType&quot;:1,&quot;foreColorIndex&quot;:5,&quot;pos&quot;:0.680000007152557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8168_5*m_h_x*1_3_1"/>
  <p:tag name="KSO_WM_TEMPLATE_CATEGORY" val="diagram"/>
  <p:tag name="KSO_WM_TEMPLATE_INDEX" val="20238168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UNIT_VALUE" val="25*37"/>
  <p:tag name="KSO_WM_UNIT_TYPE" val="m_h_x"/>
  <p:tag name="KSO_WM_UNIT_INDEX" val="1_3_1"/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8"/>
  <p:tag name="KSO_WM_UNIT_FILL_FORE_SCHEMECOLOR_INDEX_BRIGHTNESS" val="0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8168_5*m_h_x*1_4_1"/>
  <p:tag name="KSO_WM_TEMPLATE_CATEGORY" val="diagram"/>
  <p:tag name="KSO_WM_TEMPLATE_INDEX" val="20238168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UNIT_VALUE" val="31*34"/>
  <p:tag name="KSO_WM_UNIT_TYPE" val="m_h_x"/>
  <p:tag name="KSO_WM_UNIT_INDEX" val="1_4_1"/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8168_5*m_h_x*1_5_1"/>
  <p:tag name="KSO_WM_TEMPLATE_CATEGORY" val="diagram"/>
  <p:tag name="KSO_WM_TEMPLATE_INDEX" val="20238168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UNIT_VALUE" val="29*34"/>
  <p:tag name="KSO_WM_UNIT_TYPE" val="m_h_x"/>
  <p:tag name="KSO_WM_UNIT_INDEX" val="1_5_1"/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8"/>
  <p:tag name="KSO_WM_UNIT_FILL_FORE_SCHEMECOLOR_INDEX_BRIGHTNESS" val="0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ID" val="diagram20238168_5*m_h_x*1_6_1"/>
  <p:tag name="KSO_WM_TEMPLATE_CATEGORY" val="diagram"/>
  <p:tag name="KSO_WM_TEMPLATE_INDEX" val="20238168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UNIT_VALUE" val="32*34"/>
  <p:tag name="KSO_WM_UNIT_TYPE" val="m_h_x"/>
  <p:tag name="KSO_WM_UNIT_INDEX" val="1_6_1"/>
  <p:tag name="KSO_WM_DIAGRAM_MAX_ITEMCNT" val="6"/>
  <p:tag name="KSO_WM_DIAGRAM_MIN_ITEMCNT" val="2"/>
  <p:tag name="KSO_WM_DIAGRAM_VIRTUALLY_FRAME" val="{&quot;height&quot;:360.9749667334369,&quot;left&quot;:22.7,&quot;top&quot;:153.82503326656314,&quot;width&quot;:817.324987792968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54.xml><?xml version="1.0" encoding="utf-8"?>
<p:tagLst xmlns:p="http://schemas.openxmlformats.org/presentationml/2006/main">
  <p:tag name="RESOURCE_RECORD_KEY" val="{&quot;70&quot;:[3321910]}"/>
</p:tagLst>
</file>

<file path=ppt/tags/tag5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49000000953674316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8308_4*n_h_i*1_1_1"/>
  <p:tag name="KSO_WM_TEMPLATE_CATEGORY" val="diagram"/>
  <p:tag name="KSO_WM_TEMPLATE_INDEX" val="20238308"/>
  <p:tag name="KSO_WM_UNIT_LAYERLEVEL" val="1_1_1"/>
  <p:tag name="KSO_WM_TAG_VERSION" val="3.0"/>
  <p:tag name="KSO_WM_BEAUTIFY_FLAG" val="#wm#"/>
  <p:tag name="KSO_WM_UNIT_FILL_TYPE" val="3"/>
  <p:tag name="KSO_WM_DIAGRAM_USE_COLOR_VALUE" val="{&quot;color_scheme&quot;:1,&quot;color_type&quot;:1,&quot;theme_color_indexes&quot;:[]}"/>
</p:tagLst>
</file>

<file path=ppt/tags/tag5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solid&quot;:{&quot;brightness&quot;:0.800000011920929,&quot;colorType&quot;:1,&quot;foreColorIndex&quot;:5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3"/>
  <p:tag name="KSO_WM_UNIT_ID" val="diagram20238308_4*n_h_i*1_1_3"/>
  <p:tag name="KSO_WM_TEMPLATE_CATEGORY" val="diagram"/>
  <p:tag name="KSO_WM_TEMPLATE_INDEX" val="20238308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.8"/>
  <p:tag name="KSO_WM_DIAGRAM_USE_COLOR_VALUE" val="{&quot;color_scheme&quot;:1,&quot;color_type&quot;:1,&quot;theme_color_indexes&quot;:[]}"/>
</p:tagLst>
</file>

<file path=ppt/tags/tag5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.5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4"/>
  <p:tag name="KSO_WM_UNIT_ID" val="diagram20238308_4*n_h_i*1_1_4"/>
  <p:tag name="KSO_WM_TEMPLATE_CATEGORY" val="diagram"/>
  <p:tag name="KSO_WM_TEMPLATE_INDEX" val="20238308"/>
  <p:tag name="KSO_WM_UNIT_LAYERLEVEL" val="1_1_1"/>
  <p:tag name="KSO_WM_TAG_VERSION" val="3.0"/>
  <p:tag name="KSO_WM_BEAUTIFY_FLAG" val="#wm#"/>
  <p:tag name="KSO_WM_UNIT_FILL_TYPE" val="3"/>
  <p:tag name="KSO_WM_DIAGRAM_USE_COLOR_VALUE" val="{&quot;color_scheme&quot;:1,&quot;color_type&quot;:1,&quot;theme_color_indexes&quot;:[]}"/>
</p:tagLst>
</file>

<file path=ppt/tags/tag58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4_1"/>
  <p:tag name="KSO_WM_UNIT_ID" val="diagram20238308_4*n_h_h_a*1_2_4_1"/>
  <p:tag name="KSO_WM_TEMPLATE_CATEGORY" val="diagram"/>
  <p:tag name="KSO_WM_TEMPLATE_INDEX" val="20238308"/>
  <p:tag name="KSO_WM_UNIT_LAYERLEVEL" val="1_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59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8308_4*n_h_i*1_1_2"/>
  <p:tag name="KSO_WM_TEMPLATE_CATEGORY" val="diagram"/>
  <p:tag name="KSO_WM_TEMPLATE_INDEX" val="20238308"/>
  <p:tag name="KSO_WM_UNIT_LAYERLEVEL" val="1_1_1"/>
  <p:tag name="KSO_WM_TAG_VERSION" val="3.0"/>
  <p:tag name="KSO_WM_BEAUTIFY_FLAG" val="#wm#"/>
  <p:tag name="KSO_WM_UNIT_LINE_FORE_SCHEMECOLOR_INDEX" val="5"/>
  <p:tag name="KSO_WM_DIAGRAM_USE_COLOR_VALUE" val="{&quot;color_scheme&quot;:1,&quot;color_type&quot;:1,&quot;theme_color_indexes&quot;:[]}"/>
</p:tagLst>
</file>

<file path=ppt/tags/tag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8175_3*n_h_i*1_1_6"/>
  <p:tag name="KSO_WM_TEMPLATE_CATEGORY" val="diagram"/>
  <p:tag name="KSO_WM_TEMPLATE_INDEX" val="20238175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6"/>
  <p:tag name="KSO_WM_DIAGRAM_MAX_ITEMCNT" val="6"/>
  <p:tag name="KSO_WM_DIAGRAM_MIN_ITEMCNT" val="2"/>
  <p:tag name="KSO_WM_DIAGRAM_VIRTUALLY_FRAME" val="{&quot;height&quot;:379.75001220703126,&quot;left&quot;:13.17501220703125,&quot;top&quot;:162.02503326656316,&quot;width&quot;:804.5999755859375}"/>
  <p:tag name="KSO_WM_DIAGRAM_COLOR_MATCH_VALUE" val="{&quot;shape&quot;:{&quot;fill&quot;:{&quot;gradient&quot;:[{&quot;brightness&quot;:0.949999988079071,&quot;colorType&quot;:1,&quot;foreColorIndex&quot;:5,&quot;pos&quot;:0,&quot;transparency&quot;:1},{&quot;brightness&quot;:0,&quot;colorType&quot;:1,&quot;foreColorIndex&quot;:5,&quot;pos&quot;:0.8500000238418579,&quot;transparency&quot;:0.649999976158142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60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8308_4*n_h_h_i*1_2_1_1"/>
  <p:tag name="KSO_WM_TEMPLATE_CATEGORY" val="diagram"/>
  <p:tag name="KSO_WM_TEMPLATE_INDEX" val="20238308"/>
  <p:tag name="KSO_WM_UNIT_LAYERLEVEL" val="1_1_1_1"/>
  <p:tag name="KSO_WM_TAG_VERSION" val="3.0"/>
  <p:tag name="KSO_WM_BEAUTIFY_FLAG" val="#wm#"/>
  <p:tag name="KSO_WM_UNIT_FILL_TYPE" val="3"/>
  <p:tag name="KSO_WM_DIAGRAM_USE_COLOR_VALUE" val="{&quot;color_scheme&quot;:1,&quot;color_type&quot;:1,&quot;theme_color_indexes&quot;:[]}"/>
</p:tagLst>
</file>

<file path=ppt/tags/tag6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1"/>
  <p:tag name="KSO_WM_UNIT_ID" val="diagram20238308_4*n_h_h_i*1_2_3_1"/>
  <p:tag name="KSO_WM_TEMPLATE_CATEGORY" val="diagram"/>
  <p:tag name="KSO_WM_TEMPLATE_INDEX" val="20238308"/>
  <p:tag name="KSO_WM_UNIT_LAYERLEVEL" val="1_1_1_1"/>
  <p:tag name="KSO_WM_TAG_VERSION" val="3.0"/>
  <p:tag name="KSO_WM_BEAUTIFY_FLAG" val="#wm#"/>
  <p:tag name="KSO_WM_UNIT_FILL_TYPE" val="3"/>
  <p:tag name="KSO_WM_DIAGRAM_USE_COLOR_VALUE" val="{&quot;color_scheme&quot;:1,&quot;color_type&quot;:1,&quot;theme_color_indexes&quot;:[]}"/>
</p:tagLst>
</file>

<file path=ppt/tags/tag62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5_1"/>
  <p:tag name="KSO_WM_UNIT_ID" val="diagram20238308_4*n_h_h_i*1_2_5_1"/>
  <p:tag name="KSO_WM_TEMPLATE_CATEGORY" val="diagram"/>
  <p:tag name="KSO_WM_TEMPLATE_INDEX" val="20238308"/>
  <p:tag name="KSO_WM_UNIT_LAYERLEVEL" val="1_1_1_1"/>
  <p:tag name="KSO_WM_TAG_VERSION" val="3.0"/>
  <p:tag name="KSO_WM_BEAUTIFY_FLAG" val="#wm#"/>
  <p:tag name="KSO_WM_UNIT_FILL_TYPE" val="3"/>
  <p:tag name="KSO_WM_DIAGRAM_USE_COLOR_VALUE" val="{&quot;color_scheme&quot;:1,&quot;color_type&quot;:1,&quot;theme_color_indexes&quot;:[]}"/>
</p:tagLst>
</file>

<file path=ppt/tags/tag6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1"/>
  <p:tag name="KSO_WM_UNIT_ID" val="diagram20238308_4*n_h_h_i*1_2_4_1"/>
  <p:tag name="KSO_WM_TEMPLATE_CATEGORY" val="diagram"/>
  <p:tag name="KSO_WM_TEMPLATE_INDEX" val="20238308"/>
  <p:tag name="KSO_WM_UNIT_LAYERLEVEL" val="1_1_1_1"/>
  <p:tag name="KSO_WM_TAG_VERSION" val="3.0"/>
  <p:tag name="KSO_WM_BEAUTIFY_FLAG" val="#wm#"/>
  <p:tag name="KSO_WM_UNIT_FILL_TYPE" val="3"/>
  <p:tag name="KSO_WM_DIAGRAM_USE_COLOR_VALUE" val="{&quot;color_scheme&quot;:1,&quot;color_type&quot;:1,&quot;theme_color_indexes&quot;:[]}"/>
</p:tagLst>
</file>

<file path=ppt/tags/tag6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gradient&quot;:[{&quot;brightness&quot;:0,&quot;colorType&quot;:1,&quot;foreColorIndex&quot;:5,&quot;pos&quot;:0.5,&quot;transparency&quot;:0},{&quot;brightness&quot;:0.400000005960464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38308_4*n_h_h_i*1_2_2_1"/>
  <p:tag name="KSO_WM_TEMPLATE_CATEGORY" val="diagram"/>
  <p:tag name="KSO_WM_TEMPLATE_INDEX" val="20238308"/>
  <p:tag name="KSO_WM_UNIT_LAYERLEVEL" val="1_1_1_1"/>
  <p:tag name="KSO_WM_TAG_VERSION" val="3.0"/>
  <p:tag name="KSO_WM_BEAUTIFY_FLAG" val="#wm#"/>
  <p:tag name="KSO_WM_UNIT_FILL_TYPE" val="3"/>
  <p:tag name="KSO_WM_DIAGRAM_USE_COLOR_VALUE" val="{&quot;color_scheme&quot;:1,&quot;color_type&quot;:1,&quot;theme_color_indexes&quot;:[]}"/>
</p:tagLst>
</file>

<file path=ppt/tags/tag6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38308_4*n_h_h_i*1_2_1_2"/>
  <p:tag name="KSO_WM_TEMPLATE_CATEGORY" val="diagram"/>
  <p:tag name="KSO_WM_TEMPLATE_INDEX" val="20238308"/>
  <p:tag name="KSO_WM_UNIT_LAYERLEVEL" val="1_1_1_1"/>
  <p:tag name="KSO_WM_TAG_VERSION" val="3.0"/>
  <p:tag name="KSO_WM_BEAUTIFY_FLAG" val="#wm#"/>
  <p:tag name="KSO_WM_DIAGRAM_USE_COLOR_VALUE" val="{&quot;color_scheme&quot;:1,&quot;color_type&quot;:1,&quot;theme_color_indexes&quot;:[]}"/>
</p:tagLst>
</file>

<file path=ppt/tags/tag6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38308_4*n_h_h_i*1_2_2_2"/>
  <p:tag name="KSO_WM_TEMPLATE_CATEGORY" val="diagram"/>
  <p:tag name="KSO_WM_TEMPLATE_INDEX" val="20238308"/>
  <p:tag name="KSO_WM_UNIT_LAYERLEVEL" val="1_1_1_1"/>
  <p:tag name="KSO_WM_TAG_VERSION" val="3.0"/>
  <p:tag name="KSO_WM_BEAUTIFY_FLAG" val="#wm#"/>
  <p:tag name="KSO_WM_DIAGRAM_USE_COLOR_VALUE" val="{&quot;color_scheme&quot;:1,&quot;color_type&quot;:1,&quot;theme_color_indexes&quot;:[]}"/>
</p:tagLst>
</file>

<file path=ppt/tags/tag6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VALUE" val="120*12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x"/>
  <p:tag name="KSO_WM_UNIT_INDEX" val="1_1_1"/>
  <p:tag name="KSO_WM_UNIT_ID" val="diagram20238308_4*n_h_x*1_1_1"/>
  <p:tag name="KSO_WM_TEMPLATE_CATEGORY" val="diagram"/>
  <p:tag name="KSO_WM_TEMPLATE_INDEX" val="20238308"/>
  <p:tag name="KSO_WM_UNIT_LAYERLEVEL" val="1_1_1"/>
  <p:tag name="KSO_WM_TAG_VERSION" val="3.0"/>
  <p:tag name="KSO_WM_BEAUTIFY_FLAG" val="#wm#"/>
  <p:tag name="KSO_WM_DIAGRAM_USE_COLOR_VALUE" val="{&quot;color_scheme&quot;:1,&quot;color_type&quot;:1,&quot;theme_color_indexes&quot;:[]}"/>
</p:tagLst>
</file>

<file path=ppt/tags/tag68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238308_4*n_h_h_f*1_2_2_1"/>
  <p:tag name="KSO_WM_TEMPLATE_CATEGORY" val="diagram"/>
  <p:tag name="KSO_WM_TEMPLATE_INDEX" val="20238308"/>
  <p:tag name="KSO_WM_UNIT_LAYERLEVEL" val="1_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69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2_1"/>
  <p:tag name="KSO_WM_UNIT_ID" val="diagram20238308_4*n_h_h_a*1_2_2_1"/>
  <p:tag name="KSO_WM_TEMPLATE_CATEGORY" val="diagram"/>
  <p:tag name="KSO_WM_TEMPLATE_INDEX" val="20238308"/>
  <p:tag name="KSO_WM_UNIT_LAYERLEVEL" val="1_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8175_3*n_h_h_i*1_2_1_1"/>
  <p:tag name="KSO_WM_TEMPLATE_CATEGORY" val="diagram"/>
  <p:tag name="KSO_WM_TEMPLATE_INDEX" val="20238175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1"/>
  <p:tag name="KSO_WM_DIAGRAM_MAX_ITEMCNT" val="6"/>
  <p:tag name="KSO_WM_DIAGRAM_MIN_ITEMCNT" val="2"/>
  <p:tag name="KSO_WM_DIAGRAM_VIRTUALLY_FRAME" val="{&quot;height&quot;:379.75001220703126,&quot;left&quot;:13.17501220703125,&quot;top&quot;:162.02503326656316,&quot;width&quot;:804.5999755859375}"/>
  <p:tag name="KSO_WM_DIAGRAM_COLOR_MATCH_VALUE" val="{&quot;shape&quot;:{&quot;fill&quot;:{&quot;gradient&quot;:[{&quot;brightness&quot;:0.800000011920929,&quot;colorType&quot;:1,&quot;foreColorIndex&quot;:5,&quot;pos&quot;:1,&quot;transparency&quot;:0},{&quot;brightness&quot;:0.4000000059604645,&quot;colorType&quot;:1,&quot;foreColorIndex&quot;:5,&quot;pos&quot;:0,&quot;transparency&quot;:0},{&quot;brightness&quot;:0,&quot;colorType&quot;:1,&quot;foreColorIndex&quot;:5,&quot;pos&quot;:0.3400000035762787,&quot;transparency&quot;:0},{&quot;brightness&quot;:0,&quot;colorType&quot;:1,&quot;foreColorIndex&quot;:5,&quot;pos&quot;:0.6200000047683716,&quot;transparency&quot;:0}],&quot;type&quot;:3},&quot;glow&quot;:{&quot;colorType&quot;:0},&quot;line&quot;:{&quot;gradient&quot;:[{&quot;brightness&quot;:0.800000011920929,&quot;colorType&quot;:1,&quot;foreColorIndex&quot;:5,&quot;pos&quot;:0,&quot;transparency&quot;:0},{&quot;brightness&quot;:0.949999988079071,&quot;colorType&quot;:2,&quot;pos&quot;:0.3700000047683716,&quot;rgb&quot;:&quot;#fdfeff&quot;,&quot;transparency&quot;:0},{&quot;brightness&quot;:0.800000011920929,&quot;colorType&quot;:1,&quot;foreColorIndex&quot;:5,&quot;pos&quot;:0.7099999785423279,&quot;transparency&quot;:0},{&quot;brightness&quot;:0,&quot;colorType&quot;:2,&quot;pos&quot;:1,&quot;rgb&quot;:&quot;#ffffff&quot;,&quot;transparency&quot;:0}],&quot;type&quot;:2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70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3_1"/>
  <p:tag name="KSO_WM_UNIT_ID" val="diagram20238308_4*n_h_h_f*1_2_3_1"/>
  <p:tag name="KSO_WM_TEMPLATE_CATEGORY" val="diagram"/>
  <p:tag name="KSO_WM_TEMPLATE_INDEX" val="20238308"/>
  <p:tag name="KSO_WM_UNIT_LAYERLEVEL" val="1_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7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3_1"/>
  <p:tag name="KSO_WM_UNIT_ID" val="diagram20238308_4*n_h_h_a*1_2_3_1"/>
  <p:tag name="KSO_WM_TEMPLATE_CATEGORY" val="diagram"/>
  <p:tag name="KSO_WM_TEMPLATE_INDEX" val="20238308"/>
  <p:tag name="KSO_WM_UNIT_LAYERLEVEL" val="1_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72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38308_4*n_h_h_f*1_2_1_1"/>
  <p:tag name="KSO_WM_TEMPLATE_CATEGORY" val="diagram"/>
  <p:tag name="KSO_WM_TEMPLATE_INDEX" val="20238308"/>
  <p:tag name="KSO_WM_UNIT_LAYERLEVEL" val="1_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7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1_1"/>
  <p:tag name="KSO_WM_UNIT_ID" val="diagram20238308_4*n_h_h_a*1_2_1_1"/>
  <p:tag name="KSO_WM_TEMPLATE_CATEGORY" val="diagram"/>
  <p:tag name="KSO_WM_TEMPLATE_INDEX" val="20238308"/>
  <p:tag name="KSO_WM_UNIT_LAYERLEVEL" val="1_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7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5_1"/>
  <p:tag name="KSO_WM_UNIT_ID" val="diagram20238308_4*n_h_h_f*1_2_5_1"/>
  <p:tag name="KSO_WM_TEMPLATE_CATEGORY" val="diagram"/>
  <p:tag name="KSO_WM_TEMPLATE_INDEX" val="20238308"/>
  <p:tag name="KSO_WM_UNIT_LAYERLEVEL" val="1_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7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5_1"/>
  <p:tag name="KSO_WM_UNIT_ID" val="diagram20238308_4*n_h_h_a*1_2_5_1"/>
  <p:tag name="KSO_WM_TEMPLATE_CATEGORY" val="diagram"/>
  <p:tag name="KSO_WM_TEMPLATE_INDEX" val="20238308"/>
  <p:tag name="KSO_WM_UNIT_LAYERLEVEL" val="1_1_1_1"/>
  <p:tag name="KSO_WM_TAG_VERSION" val="3.0"/>
  <p:tag name="KSO_WM_BEAUTIFY_FLAG" val="#wm#"/>
  <p:tag name="KSO_WM_UNIT_PRESET_TEXT" val="Your title here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7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4_1"/>
  <p:tag name="KSO_WM_UNIT_ID" val="diagram20238308_4*n_h_h_f*1_2_4_1"/>
  <p:tag name="KSO_WM_TEMPLATE_CATEGORY" val="diagram"/>
  <p:tag name="KSO_WM_TEMPLATE_INDEX" val="20238308"/>
  <p:tag name="KSO_WM_UNIT_LAYERLEVEL" val="1_1_1_1"/>
  <p:tag name="KSO_WM_TAG_VERSION" val="3.0"/>
  <p:tag name="KSO_WM_BEAUTIFY_FLAG" val="#wm#"/>
  <p:tag name="KSO_WM_UNIT_PRESET_TEXT" val="Click here to add text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7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5_2"/>
  <p:tag name="KSO_WM_UNIT_ID" val="diagram20238308_4*n_h_h_i*1_2_5_2"/>
  <p:tag name="KSO_WM_TEMPLATE_CATEGORY" val="diagram"/>
  <p:tag name="KSO_WM_TEMPLATE_INDEX" val="20238308"/>
  <p:tag name="KSO_WM_UNIT_LAYERLEVEL" val="1_1_1_1"/>
  <p:tag name="KSO_WM_TAG_VERSION" val="3.0"/>
  <p:tag name="KSO_WM_BEAUTIFY_FLAG" val="#wm#"/>
  <p:tag name="KSO_WM_DIAGRAM_USE_COLOR_VALUE" val="{&quot;color_scheme&quot;:1,&quot;color_type&quot;:1,&quot;theme_color_indexes&quot;:[]}"/>
</p:tagLst>
</file>

<file path=ppt/tags/tag78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2"/>
  <p:tag name="KSO_WM_UNIT_ID" val="diagram20238308_4*n_h_h_i*1_2_4_2"/>
  <p:tag name="KSO_WM_TEMPLATE_CATEGORY" val="diagram"/>
  <p:tag name="KSO_WM_TEMPLATE_INDEX" val="20238308"/>
  <p:tag name="KSO_WM_UNIT_LAYERLEVEL" val="1_1_1_1"/>
  <p:tag name="KSO_WM_TAG_VERSION" val="3.0"/>
  <p:tag name="KSO_WM_BEAUTIFY_FLAG" val="#wm#"/>
  <p:tag name="KSO_WM_DIAGRAM_USE_COLOR_VALUE" val="{&quot;color_scheme&quot;:1,&quot;color_type&quot;:1,&quot;theme_color_indexes&quot;:[]}"/>
</p:tagLst>
</file>

<file path=ppt/tags/tag79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2"/>
  <p:tag name="KSO_WM_UNIT_ID" val="diagram20238308_4*n_h_h_i*1_2_3_2"/>
  <p:tag name="KSO_WM_TEMPLATE_CATEGORY" val="diagram"/>
  <p:tag name="KSO_WM_TEMPLATE_INDEX" val="20238308"/>
  <p:tag name="KSO_WM_UNIT_LAYERLEVEL" val="1_1_1_1"/>
  <p:tag name="KSO_WM_TAG_VERSION" val="3.0"/>
  <p:tag name="KSO_WM_BEAUTIFY_FLAG" val="#wm#"/>
  <p:tag name="KSO_WM_DIAGRAM_USE_COLOR_VALUE" val="{&quot;color_scheme&quot;:1,&quot;color_type&quot;:1,&quot;theme_color_indexes&quot;:[]}"/>
</p:tagLst>
</file>

<file path=ppt/tags/tag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8175_3*n_h_h_f*1_2_1_1"/>
  <p:tag name="KSO_WM_TEMPLATE_CATEGORY" val="diagram"/>
  <p:tag name="KSO_WM_TEMPLATE_INDEX" val="20238175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79.75001220703126,&quot;left&quot;:13.17501220703125,&quot;top&quot;:162.02503326656316,&quot;width&quot;:804.5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Click here to add text"/>
  <p:tag name="KSO_WM_UNIT_TEXT_FILL_FORE_SCHEMECOLOR_INDEX" val="1"/>
  <p:tag name="KSO_WM_UNIT_TEXT_FILL_TYPE" val="1"/>
</p:tagLst>
</file>

<file path=ppt/tags/tag80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8308_4*n_h_a*1_1_1"/>
  <p:tag name="KSO_WM_TEMPLATE_CATEGORY" val="diagram"/>
  <p:tag name="KSO_WM_TEMPLATE_INDEX" val="20238308"/>
  <p:tag name="KSO_WM_UNIT_LAYERLEVEL" val="1_1_1"/>
  <p:tag name="KSO_WM_TAG_VERSION" val="3.0"/>
  <p:tag name="KSO_WM_BEAUTIFY_FLAG" val="#wm#"/>
  <p:tag name="KSO_WM_UNIT_PRESET_TEXT" val="Title"/>
  <p:tag name="KSO_WM_DIAGRAM_USE_COLOR_VALUE" val="{&quot;color_scheme&quot;:1,&quot;color_type&quot;:1,&quot;theme_color_indexes&quot;:[]}"/>
</p:tagLst>
</file>

<file path=ppt/tags/tag8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VALUE" val="73*73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3_1"/>
  <p:tag name="KSO_WM_UNIT_ID" val="diagram20238308_4*n_h_h_x*1_2_3_1"/>
  <p:tag name="KSO_WM_TEMPLATE_CATEGORY" val="diagram"/>
  <p:tag name="KSO_WM_TEMPLATE_INDEX" val="20238308"/>
  <p:tag name="KSO_WM_UNIT_LAYERLEVEL" val="1_1_1_1"/>
  <p:tag name="KSO_WM_TAG_VERSION" val="3.0"/>
  <p:tag name="KSO_WM_BEAUTIFY_FLAG" val="#wm#"/>
  <p:tag name="KSO_WM_DIAGRAM_USE_COLOR_VALUE" val="{&quot;color_scheme&quot;:1,&quot;color_type&quot;:1,&quot;theme_color_indexes&quot;:[]}"/>
</p:tagLst>
</file>

<file path=ppt/tags/tag82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VALUE" val="73*73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1_1"/>
  <p:tag name="KSO_WM_UNIT_ID" val="diagram20238308_4*n_h_h_x*1_2_1_1"/>
  <p:tag name="KSO_WM_TEMPLATE_CATEGORY" val="diagram"/>
  <p:tag name="KSO_WM_TEMPLATE_INDEX" val="20238308"/>
  <p:tag name="KSO_WM_UNIT_LAYERLEVEL" val="1_1_1_1"/>
  <p:tag name="KSO_WM_TAG_VERSION" val="3.0"/>
  <p:tag name="KSO_WM_BEAUTIFY_FLAG" val="#wm#"/>
  <p:tag name="KSO_WM_DIAGRAM_USE_COLOR_VALUE" val="{&quot;color_scheme&quot;:1,&quot;color_type&quot;:1,&quot;theme_color_indexes&quot;:[]}"/>
</p:tagLst>
</file>

<file path=ppt/tags/tag8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VALUE" val="73*73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2_1"/>
  <p:tag name="KSO_WM_UNIT_ID" val="diagram20238308_4*n_h_h_x*1_2_2_1"/>
  <p:tag name="KSO_WM_TEMPLATE_CATEGORY" val="diagram"/>
  <p:tag name="KSO_WM_TEMPLATE_INDEX" val="20238308"/>
  <p:tag name="KSO_WM_UNIT_LAYERLEVEL" val="1_1_1_1"/>
  <p:tag name="KSO_WM_TAG_VERSION" val="3.0"/>
  <p:tag name="KSO_WM_BEAUTIFY_FLAG" val="#wm#"/>
  <p:tag name="KSO_WM_DIAGRAM_USE_COLOR_VALUE" val="{&quot;color_scheme&quot;:1,&quot;color_type&quot;:1,&quot;theme_color_indexes&quot;:[]}"/>
</p:tagLst>
</file>

<file path=ppt/tags/tag8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VALUE" val="72*7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5_1"/>
  <p:tag name="KSO_WM_UNIT_ID" val="diagram20238308_4*n_h_h_x*1_2_5_1"/>
  <p:tag name="KSO_WM_TEMPLATE_CATEGORY" val="diagram"/>
  <p:tag name="KSO_WM_TEMPLATE_INDEX" val="20238308"/>
  <p:tag name="KSO_WM_UNIT_LAYERLEVEL" val="1_1_1_1"/>
  <p:tag name="KSO_WM_TAG_VERSION" val="3.0"/>
  <p:tag name="KSO_WM_BEAUTIFY_FLAG" val="#wm#"/>
  <p:tag name="KSO_WM_DIAGRAM_USE_COLOR_VALUE" val="{&quot;color_scheme&quot;:1,&quot;color_type&quot;:1,&quot;theme_color_indexes&quot;:[]}"/>
</p:tagLst>
</file>

<file path=ppt/tags/tag8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9.7,&quot;left&quot;:31.4500454735944,&quot;top&quot;:141.75,&quot;width&quot;:841.349954526405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VALUE" val="73*73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4_1"/>
  <p:tag name="KSO_WM_UNIT_ID" val="diagram20238308_4*n_h_h_x*1_2_4_1"/>
  <p:tag name="KSO_WM_TEMPLATE_CATEGORY" val="diagram"/>
  <p:tag name="KSO_WM_TEMPLATE_INDEX" val="20238308"/>
  <p:tag name="KSO_WM_UNIT_LAYERLEVEL" val="1_1_1_1"/>
  <p:tag name="KSO_WM_TAG_VERSION" val="3.0"/>
  <p:tag name="KSO_WM_BEAUTIFY_FLAG" val="#wm#"/>
  <p:tag name="KSO_WM_DIAGRAM_USE_COLOR_VALUE" val="{&quot;color_scheme&quot;:1,&quot;color_type&quot;:1,&quot;theme_color_indexes&quot;:[]}"/>
</p:tagLst>
</file>

<file path=ppt/tags/tag86.xml><?xml version="1.0" encoding="utf-8"?>
<p:tagLst xmlns:p="http://schemas.openxmlformats.org/presentationml/2006/main">
  <p:tag name="RESOURCE_RECORD_KEY" val="{&quot;70&quot;:[3321578]}"/>
</p:tagLst>
</file>

<file path=ppt/tags/tag87.xml><?xml version="1.0" encoding="utf-8"?>
<p:tagLst xmlns:p="http://schemas.openxmlformats.org/presentationml/2006/main">
  <p:tag name="resource_record_key" val="{&quot;70&quot;:[3321800,3321950,3322490,3322080,3321970,3321910,3321578]}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8175_3*n_h_h_a*1_2_1_1"/>
  <p:tag name="KSO_WM_TEMPLATE_CATEGORY" val="diagram"/>
  <p:tag name="KSO_WM_TEMPLATE_INDEX" val="20238175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79.75001220703126,&quot;left&quot;:13.17501220703125,&quot;top&quot;:162.02503326656316,&quot;width&quot;:804.59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Title"/>
  <p:tag name="KSO_WM_UNIT_TEXT_FILL_FORE_SCHEMECOLOR_INDEX" val="1"/>
  <p:tag name="KSO_WM_UNIT_TEXT_FILL_TYPE" val="1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mmunications and Dialogues">
  <a:themeElements>
    <a:clrScheme name="Communications and Dialogu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Communications and Dialogu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Communications and Dialogu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5066</Words>
  <Application>WPS Presentation</Application>
  <PresentationFormat>宽屏</PresentationFormat>
  <Paragraphs>251</Paragraphs>
  <Slides>24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SimSun</vt:lpstr>
      <vt:lpstr>Wingdings</vt:lpstr>
      <vt:lpstr>Algerian</vt:lpstr>
      <vt:lpstr>Wingdings</vt:lpstr>
      <vt:lpstr>Microsoft YaHei</vt:lpstr>
      <vt:lpstr>Arial Unicode MS</vt:lpstr>
      <vt:lpstr>Century Gothic</vt:lpstr>
      <vt:lpstr>1_Office 主题​​</vt:lpstr>
      <vt:lpstr>Communications and Dialogues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V32120</dc:creator>
  <cp:lastModifiedBy>USER</cp:lastModifiedBy>
  <cp:revision>96</cp:revision>
  <dcterms:created xsi:type="dcterms:W3CDTF">2019-06-23T03:07:00Z</dcterms:created>
  <dcterms:modified xsi:type="dcterms:W3CDTF">2024-09-08T09:43:40Z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1033-12.2.0.17562</vt:lpwstr>
  </property>
  <property fmtid="{D5CDD505-2E9C-101B-9397-08002B2CF9AE}" pid="3" name="ICV">
    <vt:lpwstr>AA0D58F46D2F4B0B9B4C212308C9C346_13</vt:lpwstr>
  </property>
</Properties>
</file>